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heme/theme3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heme/theme4.xml" ContentType="application/vnd.openxmlformats-officedocument.them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1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notesSlides/notesSlide2.xml" ContentType="application/vnd.openxmlformats-officedocument.presentationml.notesSlide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3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4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notesSlides/notesSlide5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notesSlides/notesSlide6.xml" ContentType="application/vnd.openxmlformats-officedocument.presentationml.notesSlid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notesSlides/notesSlide7.xml" ContentType="application/vnd.openxmlformats-officedocument.presentationml.notesSlide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8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9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notesSlides/notesSlide10.xml" ContentType="application/vnd.openxmlformats-officedocument.presentationml.notesSlide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notesSlides/notesSlide11.xml" ContentType="application/vnd.openxmlformats-officedocument.presentationml.notesSlide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notesSlides/notesSlide12.xml" ContentType="application/vnd.openxmlformats-officedocument.presentationml.notesSlide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notesSlides/notesSlide13.xml" ContentType="application/vnd.openxmlformats-officedocument.presentationml.notesSlide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9" r:id="rId2"/>
  </p:sldMasterIdLst>
  <p:notesMasterIdLst>
    <p:notesMasterId r:id="rId47"/>
  </p:notesMasterIdLst>
  <p:handoutMasterIdLst>
    <p:handoutMasterId r:id="rId48"/>
  </p:handoutMasterIdLst>
  <p:sldIdLst>
    <p:sldId id="257" r:id="rId3"/>
    <p:sldId id="1437" r:id="rId4"/>
    <p:sldId id="1265" r:id="rId5"/>
    <p:sldId id="1560" r:id="rId6"/>
    <p:sldId id="1414" r:id="rId7"/>
    <p:sldId id="1412" r:id="rId8"/>
    <p:sldId id="1423" r:id="rId9"/>
    <p:sldId id="1435" r:id="rId10"/>
    <p:sldId id="1519" r:id="rId11"/>
    <p:sldId id="1499" r:id="rId12"/>
    <p:sldId id="1518" r:id="rId13"/>
    <p:sldId id="1458" r:id="rId14"/>
    <p:sldId id="1563" r:id="rId15"/>
    <p:sldId id="1515" r:id="rId16"/>
    <p:sldId id="1516" r:id="rId17"/>
    <p:sldId id="1460" r:id="rId18"/>
    <p:sldId id="1461" r:id="rId19"/>
    <p:sldId id="1462" r:id="rId20"/>
    <p:sldId id="1463" r:id="rId21"/>
    <p:sldId id="1561" r:id="rId22"/>
    <p:sldId id="1562" r:id="rId23"/>
    <p:sldId id="1564" r:id="rId24"/>
    <p:sldId id="1517" r:id="rId25"/>
    <p:sldId id="1479" r:id="rId26"/>
    <p:sldId id="1500" r:id="rId27"/>
    <p:sldId id="1502" r:id="rId28"/>
    <p:sldId id="1503" r:id="rId29"/>
    <p:sldId id="1504" r:id="rId30"/>
    <p:sldId id="1505" r:id="rId31"/>
    <p:sldId id="1506" r:id="rId32"/>
    <p:sldId id="1507" r:id="rId33"/>
    <p:sldId id="1508" r:id="rId34"/>
    <p:sldId id="1509" r:id="rId35"/>
    <p:sldId id="1511" r:id="rId36"/>
    <p:sldId id="1514" r:id="rId37"/>
    <p:sldId id="1513" r:id="rId38"/>
    <p:sldId id="1487" r:id="rId39"/>
    <p:sldId id="1488" r:id="rId40"/>
    <p:sldId id="1489" r:id="rId41"/>
    <p:sldId id="1492" r:id="rId42"/>
    <p:sldId id="1493" r:id="rId43"/>
    <p:sldId id="1494" r:id="rId44"/>
    <p:sldId id="1495" r:id="rId45"/>
    <p:sldId id="1559" r:id="rId46"/>
  </p:sldIdLst>
  <p:sldSz cx="12192000" cy="6858000"/>
  <p:notesSz cx="6858000" cy="9144000"/>
  <p:custDataLst>
    <p:tags r:id="rId49"/>
  </p:custDataLst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2" userDrawn="1">
          <p15:clr>
            <a:srgbClr val="A4A3A4"/>
          </p15:clr>
        </p15:guide>
        <p15:guide id="2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90" autoAdjust="0"/>
  </p:normalViewPr>
  <p:slideViewPr>
    <p:cSldViewPr snapToGrid="0" showGuides="1">
      <p:cViewPr varScale="1">
        <p:scale>
          <a:sx n="63" d="100"/>
          <a:sy n="63" d="100"/>
        </p:scale>
        <p:origin x="804" y="52"/>
      </p:cViewPr>
      <p:guideLst>
        <p:guide orient="horz" pos="2452"/>
        <p:guide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288AA-479B-43E6-AC38-470207E3F04C}" type="doc">
      <dgm:prSet loTypeId="urn:microsoft.com/office/officeart/2005/8/layout/vProcess5" loCatId="process" qsTypeId="urn:microsoft.com/office/officeart/2005/8/quickstyle/simple1#1" qsCatId="simple" csTypeId="urn:microsoft.com/office/officeart/2005/8/colors/accent5_1#1" csCatId="accent5" phldr="1"/>
      <dgm:spPr/>
      <dgm:t>
        <a:bodyPr/>
        <a:lstStyle/>
        <a:p>
          <a:endParaRPr lang="zh-CN" altLang="en-US"/>
        </a:p>
      </dgm:t>
    </dgm:pt>
    <dgm:pt modelId="{FBDB27B4-11F2-41C6-894A-79C00D0AA20B}">
      <dgm:prSet phldr="0" custT="1"/>
      <dgm:spPr/>
      <dgm:t>
        <a:bodyPr vert="horz" wrap="square"/>
        <a:lstStyle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>
              <a:latin typeface="微软雅黑" panose="020B0503020204020204" charset="-122"/>
              <a:ea typeface="微软雅黑" panose="020B0503020204020204" charset="-122"/>
            </a:rPr>
            <a:t>1</a:t>
          </a:r>
          <a:r>
            <a:rPr lang="zh-CN" sz="3200">
              <a:latin typeface="微软雅黑" panose="020B0503020204020204" charset="-122"/>
              <a:ea typeface="微软雅黑" panose="020B0503020204020204" charset="-122"/>
            </a:rPr>
            <a:t>、创建数据库文件（</a:t>
          </a:r>
          <a:r>
            <a:rPr lang="en-US" sz="3200">
              <a:latin typeface="微软雅黑" panose="020B0503020204020204" charset="-122"/>
              <a:ea typeface="微软雅黑" panose="020B0503020204020204" charset="-122"/>
            </a:rPr>
            <a:t>data.db</a:t>
          </a:r>
          <a:r>
            <a:rPr lang="zh-CN" sz="3200">
              <a:latin typeface="微软雅黑" panose="020B0503020204020204" charset="-122"/>
              <a:ea typeface="微软雅黑" panose="020B0503020204020204" charset="-122"/>
            </a:rPr>
            <a:t>）</a:t>
          </a:r>
        </a:p>
      </dgm:t>
    </dgm:pt>
    <dgm:pt modelId="{FBF8D329-E3E7-4C39-85C1-18969EB57DB2}" type="parTrans" cxnId="{8E648005-82F6-4BE9-95D2-6043CDD9797F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29669E04-37AA-415E-9A27-9D45893D2072}" type="sibTrans" cxnId="{8E648005-82F6-4BE9-95D2-6043CDD9797F}">
      <dgm:prSet custT="1"/>
      <dgm:spPr/>
      <dgm:t>
        <a:bodyPr/>
        <a:lstStyle/>
        <a:p>
          <a:endParaRPr lang="zh-CN" altLang="en-US" sz="3800">
            <a:latin typeface="微软雅黑" panose="020B0503020204020204" charset="-122"/>
            <a:ea typeface="微软雅黑" panose="020B0503020204020204" charset="-122"/>
          </a:endParaRPr>
        </a:p>
      </dgm:t>
    </dgm:pt>
    <dgm:pt modelId="{757C09D4-9D49-4A27-B6FB-34F05AE468A5}">
      <dgm:prSet phldr="0" custT="1"/>
      <dgm:spPr/>
      <dgm:t>
        <a:bodyPr vert="horz" wrap="square"/>
        <a:lstStyle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>
              <a:latin typeface="微软雅黑" panose="020B0503020204020204" charset="-122"/>
              <a:ea typeface="微软雅黑" panose="020B0503020204020204" charset="-122"/>
            </a:rPr>
            <a:t>2</a:t>
          </a:r>
          <a:r>
            <a:rPr lang="zh-CN" sz="3600">
              <a:latin typeface="微软雅黑" panose="020B0503020204020204" charset="-122"/>
              <a:ea typeface="微软雅黑" panose="020B0503020204020204" charset="-122"/>
            </a:rPr>
            <a:t>、搭建</a:t>
          </a:r>
          <a:r>
            <a:rPr lang="en-US" sz="3600">
              <a:latin typeface="微软雅黑" panose="020B0503020204020204" charset="-122"/>
              <a:ea typeface="微软雅黑" panose="020B0503020204020204" charset="-122"/>
            </a:rPr>
            <a:t>flask</a:t>
          </a:r>
          <a:r>
            <a:rPr lang="zh-CN" sz="3600">
              <a:latin typeface="微软雅黑" panose="020B0503020204020204" charset="-122"/>
              <a:ea typeface="微软雅黑" panose="020B0503020204020204" charset="-122"/>
            </a:rPr>
            <a:t>服务器</a:t>
          </a:r>
        </a:p>
      </dgm:t>
    </dgm:pt>
    <dgm:pt modelId="{349101AE-B7E1-4A0A-A659-85FC5C4CE875}" type="parTrans" cxnId="{7F460668-503D-49D4-AADE-8A4D5E35BAEF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50227E47-CE90-4E7C-A834-6E633C3F8A4D}" type="sibTrans" cxnId="{7F460668-503D-49D4-AADE-8A4D5E35BAEF}">
      <dgm:prSet custT="1"/>
      <dgm:spPr/>
      <dgm:t>
        <a:bodyPr/>
        <a:lstStyle/>
        <a:p>
          <a:endParaRPr lang="zh-CN" altLang="en-US" sz="3800">
            <a:latin typeface="微软雅黑" panose="020B0503020204020204" charset="-122"/>
            <a:ea typeface="微软雅黑" panose="020B0503020204020204" charset="-122"/>
          </a:endParaRPr>
        </a:p>
      </dgm:t>
    </dgm:pt>
    <dgm:pt modelId="{2D900FE2-9EB3-4064-AF4B-7503E1C6FCF9}">
      <dgm:prSet phldr="0" custT="1"/>
      <dgm:spPr/>
      <dgm:t>
        <a:bodyPr vert="horz" wrap="square"/>
        <a:lstStyle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>
              <a:latin typeface="微软雅黑" panose="020B0503020204020204" charset="-122"/>
              <a:ea typeface="微软雅黑" panose="020B0503020204020204" charset="-122"/>
            </a:rPr>
            <a:t>3</a:t>
          </a:r>
          <a:r>
            <a:rPr lang="zh-CN" sz="3200">
              <a:latin typeface="微软雅黑" panose="020B0503020204020204" charset="-122"/>
              <a:ea typeface="微软雅黑" panose="020B0503020204020204" charset="-122"/>
            </a:rPr>
            <a:t>、硬件搭建（关注引脚接口）</a:t>
          </a:r>
        </a:p>
      </dgm:t>
    </dgm:pt>
    <dgm:pt modelId="{17420CB9-3309-4C0B-9C23-6A04E7C6783F}" type="parTrans" cxnId="{40E12DC4-6EEB-4781-8C49-6EBE21F536C3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B0F13108-6818-41C9-9C60-BB3FB2A93BE0}" type="sibTrans" cxnId="{40E12DC4-6EEB-4781-8C49-6EBE21F536C3}">
      <dgm:prSet custT="1"/>
      <dgm:spPr/>
      <dgm:t>
        <a:bodyPr/>
        <a:lstStyle/>
        <a:p>
          <a:endParaRPr lang="zh-CN" altLang="en-US" sz="3800">
            <a:latin typeface="微软雅黑" panose="020B0503020204020204" charset="-122"/>
            <a:ea typeface="微软雅黑" panose="020B0503020204020204" charset="-122"/>
          </a:endParaRPr>
        </a:p>
      </dgm:t>
    </dgm:pt>
    <dgm:pt modelId="{52338ECB-CEC9-4B3C-926D-EF7EDD091B9B}">
      <dgm:prSet phldr="0" custT="1"/>
      <dgm:spPr/>
      <dgm:t>
        <a:bodyPr vert="horz" wrap="square"/>
        <a:lstStyle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>
              <a:latin typeface="微软雅黑" panose="020B0503020204020204" charset="-122"/>
              <a:ea typeface="微软雅黑" panose="020B0503020204020204" charset="-122"/>
            </a:rPr>
            <a:t>4</a:t>
          </a:r>
          <a:r>
            <a:rPr lang="zh-CN" sz="3600">
              <a:latin typeface="微软雅黑" panose="020B0503020204020204" charset="-122"/>
              <a:ea typeface="微软雅黑" panose="020B0503020204020204" charset="-122"/>
            </a:rPr>
            <a:t>、</a:t>
          </a:r>
          <a:r>
            <a:rPr lang="en-US" sz="3600">
              <a:latin typeface="微软雅黑" panose="020B0503020204020204" charset="-122"/>
              <a:ea typeface="微软雅黑" panose="020B0503020204020204" charset="-122"/>
            </a:rPr>
            <a:t>microbit</a:t>
          </a:r>
          <a:r>
            <a:rPr lang="zh-CN" sz="3600">
              <a:latin typeface="微软雅黑" panose="020B0503020204020204" charset="-122"/>
              <a:ea typeface="微软雅黑" panose="020B0503020204020204" charset="-122"/>
            </a:rPr>
            <a:t>读取环境温度</a:t>
          </a:r>
        </a:p>
      </dgm:t>
    </dgm:pt>
    <dgm:pt modelId="{8A152958-0EA8-479D-9A96-4F165BBF0437}" type="parTrans" cxnId="{C96491EE-D6ED-4562-8CE7-BE1F696F9095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3C18EF70-0932-4E49-8658-C2E1CD49F0FD}" type="sibTrans" cxnId="{C96491EE-D6ED-4562-8CE7-BE1F696F9095}">
      <dgm:prSet custT="1"/>
      <dgm:spPr/>
      <dgm:t>
        <a:bodyPr/>
        <a:lstStyle/>
        <a:p>
          <a:endParaRPr lang="zh-CN" altLang="en-US" sz="3800">
            <a:latin typeface="微软雅黑" panose="020B0503020204020204" charset="-122"/>
            <a:ea typeface="微软雅黑" panose="020B0503020204020204" charset="-122"/>
          </a:endParaRPr>
        </a:p>
      </dgm:t>
    </dgm:pt>
    <dgm:pt modelId="{D17EE560-116D-4BD6-819E-E9EA9EDC4701}">
      <dgm:prSet phldr="0" custT="1"/>
      <dgm:spPr/>
      <dgm:t>
        <a:bodyPr vert="horz" wrap="square"/>
        <a:lstStyle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>
              <a:latin typeface="微软雅黑" panose="020B0503020204020204" charset="-122"/>
              <a:ea typeface="微软雅黑" panose="020B0503020204020204" charset="-122"/>
            </a:rPr>
            <a:t>5</a:t>
          </a:r>
          <a:r>
            <a:rPr lang="zh-CN" sz="3600">
              <a:latin typeface="微软雅黑" panose="020B0503020204020204" charset="-122"/>
              <a:ea typeface="微软雅黑" panose="020B0503020204020204" charset="-122"/>
            </a:rPr>
            <a:t>、</a:t>
          </a:r>
          <a:r>
            <a:rPr lang="zh-CN" altLang="en-US" sz="3600">
              <a:latin typeface="微软雅黑" panose="020B0503020204020204" charset="-122"/>
              <a:ea typeface="微软雅黑" panose="020B0503020204020204" charset="-122"/>
            </a:rPr>
            <a:t>测试系统</a:t>
          </a:r>
        </a:p>
      </dgm:t>
    </dgm:pt>
    <dgm:pt modelId="{1C8327A3-3B02-4FD0-A278-EC3422A2A5C4}" type="parTrans" cxnId="{0ECBF2F1-574D-48FA-8379-8627B0A191F3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92A21E45-9CF9-43BB-B354-40C9FAB80D0E}" type="sibTrans" cxnId="{0ECBF2F1-574D-48FA-8379-8627B0A191F3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6F3655EB-59A7-4357-A5FA-F80F10E46D15}" type="pres">
      <dgm:prSet presAssocID="{3B6288AA-479B-43E6-AC38-470207E3F04C}" presName="outerComposite" presStyleCnt="0">
        <dgm:presLayoutVars>
          <dgm:chMax val="5"/>
          <dgm:dir/>
          <dgm:resizeHandles val="exact"/>
        </dgm:presLayoutVars>
      </dgm:prSet>
      <dgm:spPr/>
    </dgm:pt>
    <dgm:pt modelId="{7BE045ED-FF21-4075-B7A3-DA53584FE833}" type="pres">
      <dgm:prSet presAssocID="{3B6288AA-479B-43E6-AC38-470207E3F04C}" presName="dummyMaxCanvas" presStyleCnt="0">
        <dgm:presLayoutVars/>
      </dgm:prSet>
      <dgm:spPr/>
    </dgm:pt>
    <dgm:pt modelId="{DE281912-9953-4DFC-B057-F86772280664}" type="pres">
      <dgm:prSet presAssocID="{3B6288AA-479B-43E6-AC38-470207E3F04C}" presName="FiveNodes_1" presStyleLbl="node1" presStyleIdx="0" presStyleCnt="5">
        <dgm:presLayoutVars>
          <dgm:bulletEnabled val="1"/>
        </dgm:presLayoutVars>
      </dgm:prSet>
      <dgm:spPr/>
    </dgm:pt>
    <dgm:pt modelId="{5E0BF87F-DF47-4B1F-BED7-B17408AA2887}" type="pres">
      <dgm:prSet presAssocID="{3B6288AA-479B-43E6-AC38-470207E3F04C}" presName="FiveNodes_2" presStyleLbl="node1" presStyleIdx="1" presStyleCnt="5">
        <dgm:presLayoutVars>
          <dgm:bulletEnabled val="1"/>
        </dgm:presLayoutVars>
      </dgm:prSet>
      <dgm:spPr/>
    </dgm:pt>
    <dgm:pt modelId="{74E75096-B271-4A31-BBDA-0150B3822638}" type="pres">
      <dgm:prSet presAssocID="{3B6288AA-479B-43E6-AC38-470207E3F04C}" presName="FiveNodes_3" presStyleLbl="node1" presStyleIdx="2" presStyleCnt="5">
        <dgm:presLayoutVars>
          <dgm:bulletEnabled val="1"/>
        </dgm:presLayoutVars>
      </dgm:prSet>
      <dgm:spPr/>
    </dgm:pt>
    <dgm:pt modelId="{1A79E182-A3C9-4041-8D80-B63B65585B38}" type="pres">
      <dgm:prSet presAssocID="{3B6288AA-479B-43E6-AC38-470207E3F04C}" presName="FiveNodes_4" presStyleLbl="node1" presStyleIdx="3" presStyleCnt="5">
        <dgm:presLayoutVars>
          <dgm:bulletEnabled val="1"/>
        </dgm:presLayoutVars>
      </dgm:prSet>
      <dgm:spPr/>
    </dgm:pt>
    <dgm:pt modelId="{D4A853B5-F3C6-4F44-8CB1-421811B47119}" type="pres">
      <dgm:prSet presAssocID="{3B6288AA-479B-43E6-AC38-470207E3F04C}" presName="FiveNodes_5" presStyleLbl="node1" presStyleIdx="4" presStyleCnt="5">
        <dgm:presLayoutVars>
          <dgm:bulletEnabled val="1"/>
        </dgm:presLayoutVars>
      </dgm:prSet>
      <dgm:spPr/>
    </dgm:pt>
    <dgm:pt modelId="{F6FE8587-13C2-4DAE-9F33-BD7F92063510}" type="pres">
      <dgm:prSet presAssocID="{3B6288AA-479B-43E6-AC38-470207E3F04C}" presName="FiveConn_1-2" presStyleLbl="fgAccFollowNode1" presStyleIdx="0" presStyleCnt="4">
        <dgm:presLayoutVars>
          <dgm:bulletEnabled val="1"/>
        </dgm:presLayoutVars>
      </dgm:prSet>
      <dgm:spPr/>
    </dgm:pt>
    <dgm:pt modelId="{B82C5251-9342-41CA-B3BC-04FE7559B484}" type="pres">
      <dgm:prSet presAssocID="{3B6288AA-479B-43E6-AC38-470207E3F04C}" presName="FiveConn_2-3" presStyleLbl="fgAccFollowNode1" presStyleIdx="1" presStyleCnt="4">
        <dgm:presLayoutVars>
          <dgm:bulletEnabled val="1"/>
        </dgm:presLayoutVars>
      </dgm:prSet>
      <dgm:spPr/>
    </dgm:pt>
    <dgm:pt modelId="{BA8BB8BE-3B55-402A-9951-2975E920F314}" type="pres">
      <dgm:prSet presAssocID="{3B6288AA-479B-43E6-AC38-470207E3F04C}" presName="FiveConn_3-4" presStyleLbl="fgAccFollowNode1" presStyleIdx="2" presStyleCnt="4">
        <dgm:presLayoutVars>
          <dgm:bulletEnabled val="1"/>
        </dgm:presLayoutVars>
      </dgm:prSet>
      <dgm:spPr/>
    </dgm:pt>
    <dgm:pt modelId="{47AFC5CD-ACB5-4355-9CE4-8701B998602D}" type="pres">
      <dgm:prSet presAssocID="{3B6288AA-479B-43E6-AC38-470207E3F04C}" presName="FiveConn_4-5" presStyleLbl="fgAccFollowNode1" presStyleIdx="3" presStyleCnt="4">
        <dgm:presLayoutVars>
          <dgm:bulletEnabled val="1"/>
        </dgm:presLayoutVars>
      </dgm:prSet>
      <dgm:spPr/>
    </dgm:pt>
    <dgm:pt modelId="{4BAFD7AB-29F2-48A7-96E2-520E9F13F042}" type="pres">
      <dgm:prSet presAssocID="{3B6288AA-479B-43E6-AC38-470207E3F04C}" presName="FiveNodes_1_text" presStyleLbl="node1" presStyleIdx="4" presStyleCnt="5">
        <dgm:presLayoutVars>
          <dgm:bulletEnabled val="1"/>
        </dgm:presLayoutVars>
      </dgm:prSet>
      <dgm:spPr/>
    </dgm:pt>
    <dgm:pt modelId="{26B23571-ECD5-4084-B075-9693A485E45A}" type="pres">
      <dgm:prSet presAssocID="{3B6288AA-479B-43E6-AC38-470207E3F04C}" presName="FiveNodes_2_text" presStyleLbl="node1" presStyleIdx="4" presStyleCnt="5">
        <dgm:presLayoutVars>
          <dgm:bulletEnabled val="1"/>
        </dgm:presLayoutVars>
      </dgm:prSet>
      <dgm:spPr/>
    </dgm:pt>
    <dgm:pt modelId="{9EB63D79-375E-4DA4-A39C-D7A89D9964F3}" type="pres">
      <dgm:prSet presAssocID="{3B6288AA-479B-43E6-AC38-470207E3F04C}" presName="FiveNodes_3_text" presStyleLbl="node1" presStyleIdx="4" presStyleCnt="5">
        <dgm:presLayoutVars>
          <dgm:bulletEnabled val="1"/>
        </dgm:presLayoutVars>
      </dgm:prSet>
      <dgm:spPr/>
    </dgm:pt>
    <dgm:pt modelId="{B4FF9D5A-5778-415A-970D-381AD800912E}" type="pres">
      <dgm:prSet presAssocID="{3B6288AA-479B-43E6-AC38-470207E3F04C}" presName="FiveNodes_4_text" presStyleLbl="node1" presStyleIdx="4" presStyleCnt="5">
        <dgm:presLayoutVars>
          <dgm:bulletEnabled val="1"/>
        </dgm:presLayoutVars>
      </dgm:prSet>
      <dgm:spPr/>
    </dgm:pt>
    <dgm:pt modelId="{640DEEE3-265F-48EA-97AF-6CB3778487AD}" type="pres">
      <dgm:prSet presAssocID="{3B6288AA-479B-43E6-AC38-470207E3F04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E648005-82F6-4BE9-95D2-6043CDD9797F}" srcId="{3B6288AA-479B-43E6-AC38-470207E3F04C}" destId="{FBDB27B4-11F2-41C6-894A-79C00D0AA20B}" srcOrd="0" destOrd="0" parTransId="{FBF8D329-E3E7-4C39-85C1-18969EB57DB2}" sibTransId="{29669E04-37AA-415E-9A27-9D45893D2072}"/>
    <dgm:cxn modelId="{43FDD51C-A449-4E2F-9CEE-D901C06C55D6}" type="presOf" srcId="{FBDB27B4-11F2-41C6-894A-79C00D0AA20B}" destId="{4BAFD7AB-29F2-48A7-96E2-520E9F13F042}" srcOrd="1" destOrd="0" presId="urn:microsoft.com/office/officeart/2005/8/layout/vProcess5"/>
    <dgm:cxn modelId="{5E8EDF2A-52B9-4B36-AC15-DD2DFE930B28}" type="presOf" srcId="{D17EE560-116D-4BD6-819E-E9EA9EDC4701}" destId="{D4A853B5-F3C6-4F44-8CB1-421811B47119}" srcOrd="0" destOrd="0" presId="urn:microsoft.com/office/officeart/2005/8/layout/vProcess5"/>
    <dgm:cxn modelId="{3BD13530-67BE-479B-87ED-396A8D61E47B}" type="presOf" srcId="{FBDB27B4-11F2-41C6-894A-79C00D0AA20B}" destId="{DE281912-9953-4DFC-B057-F86772280664}" srcOrd="0" destOrd="0" presId="urn:microsoft.com/office/officeart/2005/8/layout/vProcess5"/>
    <dgm:cxn modelId="{033ABF30-8021-4AE2-B11B-D441530429EA}" type="presOf" srcId="{50227E47-CE90-4E7C-A834-6E633C3F8A4D}" destId="{B82C5251-9342-41CA-B3BC-04FE7559B484}" srcOrd="0" destOrd="0" presId="urn:microsoft.com/office/officeart/2005/8/layout/vProcess5"/>
    <dgm:cxn modelId="{5806BC44-7701-435E-B8B8-151F83E152C7}" type="presOf" srcId="{757C09D4-9D49-4A27-B6FB-34F05AE468A5}" destId="{5E0BF87F-DF47-4B1F-BED7-B17408AA2887}" srcOrd="0" destOrd="0" presId="urn:microsoft.com/office/officeart/2005/8/layout/vProcess5"/>
    <dgm:cxn modelId="{7F460668-503D-49D4-AADE-8A4D5E35BAEF}" srcId="{3B6288AA-479B-43E6-AC38-470207E3F04C}" destId="{757C09D4-9D49-4A27-B6FB-34F05AE468A5}" srcOrd="1" destOrd="0" parTransId="{349101AE-B7E1-4A0A-A659-85FC5C4CE875}" sibTransId="{50227E47-CE90-4E7C-A834-6E633C3F8A4D}"/>
    <dgm:cxn modelId="{8D071A70-6A53-4391-80A4-8CA6EF2D2FA6}" type="presOf" srcId="{3B6288AA-479B-43E6-AC38-470207E3F04C}" destId="{6F3655EB-59A7-4357-A5FA-F80F10E46D15}" srcOrd="0" destOrd="0" presId="urn:microsoft.com/office/officeart/2005/8/layout/vProcess5"/>
    <dgm:cxn modelId="{942C627A-4923-4387-90F9-3FDC85D59266}" type="presOf" srcId="{52338ECB-CEC9-4B3C-926D-EF7EDD091B9B}" destId="{B4FF9D5A-5778-415A-970D-381AD800912E}" srcOrd="1" destOrd="0" presId="urn:microsoft.com/office/officeart/2005/8/layout/vProcess5"/>
    <dgm:cxn modelId="{EA0BEF93-DECE-43E1-A877-E628723F6C87}" type="presOf" srcId="{757C09D4-9D49-4A27-B6FB-34F05AE468A5}" destId="{26B23571-ECD5-4084-B075-9693A485E45A}" srcOrd="1" destOrd="0" presId="urn:microsoft.com/office/officeart/2005/8/layout/vProcess5"/>
    <dgm:cxn modelId="{C7A1EDB4-0287-4D76-974C-47C10475D3C1}" type="presOf" srcId="{29669E04-37AA-415E-9A27-9D45893D2072}" destId="{F6FE8587-13C2-4DAE-9F33-BD7F92063510}" srcOrd="0" destOrd="0" presId="urn:microsoft.com/office/officeart/2005/8/layout/vProcess5"/>
    <dgm:cxn modelId="{7FCAC5B9-9F22-42F5-94CD-54C80E03CCE7}" type="presOf" srcId="{2D900FE2-9EB3-4064-AF4B-7503E1C6FCF9}" destId="{74E75096-B271-4A31-BBDA-0150B3822638}" srcOrd="0" destOrd="0" presId="urn:microsoft.com/office/officeart/2005/8/layout/vProcess5"/>
    <dgm:cxn modelId="{40E12DC4-6EEB-4781-8C49-6EBE21F536C3}" srcId="{3B6288AA-479B-43E6-AC38-470207E3F04C}" destId="{2D900FE2-9EB3-4064-AF4B-7503E1C6FCF9}" srcOrd="2" destOrd="0" parTransId="{17420CB9-3309-4C0B-9C23-6A04E7C6783F}" sibTransId="{B0F13108-6818-41C9-9C60-BB3FB2A93BE0}"/>
    <dgm:cxn modelId="{3A3125D1-4264-436B-AFA8-0E50080CFD82}" type="presOf" srcId="{B0F13108-6818-41C9-9C60-BB3FB2A93BE0}" destId="{BA8BB8BE-3B55-402A-9951-2975E920F314}" srcOrd="0" destOrd="0" presId="urn:microsoft.com/office/officeart/2005/8/layout/vProcess5"/>
    <dgm:cxn modelId="{3F4AA2D7-C8B1-45F0-939C-AB00105A95FF}" type="presOf" srcId="{3C18EF70-0932-4E49-8658-C2E1CD49F0FD}" destId="{47AFC5CD-ACB5-4355-9CE4-8701B998602D}" srcOrd="0" destOrd="0" presId="urn:microsoft.com/office/officeart/2005/8/layout/vProcess5"/>
    <dgm:cxn modelId="{33DE33E9-F3A1-4DE5-BA90-F17ACFC6CC16}" type="presOf" srcId="{D17EE560-116D-4BD6-819E-E9EA9EDC4701}" destId="{640DEEE3-265F-48EA-97AF-6CB3778487AD}" srcOrd="1" destOrd="0" presId="urn:microsoft.com/office/officeart/2005/8/layout/vProcess5"/>
    <dgm:cxn modelId="{C96491EE-D6ED-4562-8CE7-BE1F696F9095}" srcId="{3B6288AA-479B-43E6-AC38-470207E3F04C}" destId="{52338ECB-CEC9-4B3C-926D-EF7EDD091B9B}" srcOrd="3" destOrd="0" parTransId="{8A152958-0EA8-479D-9A96-4F165BBF0437}" sibTransId="{3C18EF70-0932-4E49-8658-C2E1CD49F0FD}"/>
    <dgm:cxn modelId="{0ECBF2F1-574D-48FA-8379-8627B0A191F3}" srcId="{3B6288AA-479B-43E6-AC38-470207E3F04C}" destId="{D17EE560-116D-4BD6-819E-E9EA9EDC4701}" srcOrd="4" destOrd="0" parTransId="{1C8327A3-3B02-4FD0-A278-EC3422A2A5C4}" sibTransId="{92A21E45-9CF9-43BB-B354-40C9FAB80D0E}"/>
    <dgm:cxn modelId="{C648B5F4-7669-40C2-A70C-76898DC862F0}" type="presOf" srcId="{52338ECB-CEC9-4B3C-926D-EF7EDD091B9B}" destId="{1A79E182-A3C9-4041-8D80-B63B65585B38}" srcOrd="0" destOrd="0" presId="urn:microsoft.com/office/officeart/2005/8/layout/vProcess5"/>
    <dgm:cxn modelId="{8CCA4BF6-819D-4DF8-9620-F0DA0064F08B}" type="presOf" srcId="{2D900FE2-9EB3-4064-AF4B-7503E1C6FCF9}" destId="{9EB63D79-375E-4DA4-A39C-D7A89D9964F3}" srcOrd="1" destOrd="0" presId="urn:microsoft.com/office/officeart/2005/8/layout/vProcess5"/>
    <dgm:cxn modelId="{0DB0BDF4-ED7B-4DD0-8626-245B5C67809B}" type="presParOf" srcId="{6F3655EB-59A7-4357-A5FA-F80F10E46D15}" destId="{7BE045ED-FF21-4075-B7A3-DA53584FE833}" srcOrd="0" destOrd="0" presId="urn:microsoft.com/office/officeart/2005/8/layout/vProcess5"/>
    <dgm:cxn modelId="{E3A2BA6D-E267-4C15-AA2B-BF452F403473}" type="presParOf" srcId="{6F3655EB-59A7-4357-A5FA-F80F10E46D15}" destId="{DE281912-9953-4DFC-B057-F86772280664}" srcOrd="1" destOrd="0" presId="urn:microsoft.com/office/officeart/2005/8/layout/vProcess5"/>
    <dgm:cxn modelId="{5008AF27-A1CA-497B-8EB9-6D398568DF74}" type="presParOf" srcId="{6F3655EB-59A7-4357-A5FA-F80F10E46D15}" destId="{5E0BF87F-DF47-4B1F-BED7-B17408AA2887}" srcOrd="2" destOrd="0" presId="urn:microsoft.com/office/officeart/2005/8/layout/vProcess5"/>
    <dgm:cxn modelId="{56A4338B-B6CA-4D7D-8BEC-780E0D992C55}" type="presParOf" srcId="{6F3655EB-59A7-4357-A5FA-F80F10E46D15}" destId="{74E75096-B271-4A31-BBDA-0150B3822638}" srcOrd="3" destOrd="0" presId="urn:microsoft.com/office/officeart/2005/8/layout/vProcess5"/>
    <dgm:cxn modelId="{FF9464F4-6999-4B09-B436-E1CBD94CB12E}" type="presParOf" srcId="{6F3655EB-59A7-4357-A5FA-F80F10E46D15}" destId="{1A79E182-A3C9-4041-8D80-B63B65585B38}" srcOrd="4" destOrd="0" presId="urn:microsoft.com/office/officeart/2005/8/layout/vProcess5"/>
    <dgm:cxn modelId="{F8D137CB-FC58-4D51-8DBF-742B7972DD79}" type="presParOf" srcId="{6F3655EB-59A7-4357-A5FA-F80F10E46D15}" destId="{D4A853B5-F3C6-4F44-8CB1-421811B47119}" srcOrd="5" destOrd="0" presId="urn:microsoft.com/office/officeart/2005/8/layout/vProcess5"/>
    <dgm:cxn modelId="{BB33C317-08E6-4E6B-930E-D504929F7027}" type="presParOf" srcId="{6F3655EB-59A7-4357-A5FA-F80F10E46D15}" destId="{F6FE8587-13C2-4DAE-9F33-BD7F92063510}" srcOrd="6" destOrd="0" presId="urn:microsoft.com/office/officeart/2005/8/layout/vProcess5"/>
    <dgm:cxn modelId="{31191042-94D2-4028-8984-DE621E8943AA}" type="presParOf" srcId="{6F3655EB-59A7-4357-A5FA-F80F10E46D15}" destId="{B82C5251-9342-41CA-B3BC-04FE7559B484}" srcOrd="7" destOrd="0" presId="urn:microsoft.com/office/officeart/2005/8/layout/vProcess5"/>
    <dgm:cxn modelId="{33126533-159D-4C03-99D8-917CF414516A}" type="presParOf" srcId="{6F3655EB-59A7-4357-A5FA-F80F10E46D15}" destId="{BA8BB8BE-3B55-402A-9951-2975E920F314}" srcOrd="8" destOrd="0" presId="urn:microsoft.com/office/officeart/2005/8/layout/vProcess5"/>
    <dgm:cxn modelId="{F652B18D-8951-4BB6-BEC6-7C6BC5759134}" type="presParOf" srcId="{6F3655EB-59A7-4357-A5FA-F80F10E46D15}" destId="{47AFC5CD-ACB5-4355-9CE4-8701B998602D}" srcOrd="9" destOrd="0" presId="urn:microsoft.com/office/officeart/2005/8/layout/vProcess5"/>
    <dgm:cxn modelId="{9053B0AF-779A-46FC-88A9-3E864CBB8FF1}" type="presParOf" srcId="{6F3655EB-59A7-4357-A5FA-F80F10E46D15}" destId="{4BAFD7AB-29F2-48A7-96E2-520E9F13F042}" srcOrd="10" destOrd="0" presId="urn:microsoft.com/office/officeart/2005/8/layout/vProcess5"/>
    <dgm:cxn modelId="{6C116DD8-EC1D-4308-A903-23B1484A9312}" type="presParOf" srcId="{6F3655EB-59A7-4357-A5FA-F80F10E46D15}" destId="{26B23571-ECD5-4084-B075-9693A485E45A}" srcOrd="11" destOrd="0" presId="urn:microsoft.com/office/officeart/2005/8/layout/vProcess5"/>
    <dgm:cxn modelId="{93E6942E-9CA7-4A5F-97D5-0E55F8047784}" type="presParOf" srcId="{6F3655EB-59A7-4357-A5FA-F80F10E46D15}" destId="{9EB63D79-375E-4DA4-A39C-D7A89D9964F3}" srcOrd="12" destOrd="0" presId="urn:microsoft.com/office/officeart/2005/8/layout/vProcess5"/>
    <dgm:cxn modelId="{E42652EB-1B80-47DA-8A56-8463266BA473}" type="presParOf" srcId="{6F3655EB-59A7-4357-A5FA-F80F10E46D15}" destId="{B4FF9D5A-5778-415A-970D-381AD800912E}" srcOrd="13" destOrd="0" presId="urn:microsoft.com/office/officeart/2005/8/layout/vProcess5"/>
    <dgm:cxn modelId="{B2017C0D-FBC9-4DE0-B133-753868770E39}" type="presParOf" srcId="{6F3655EB-59A7-4357-A5FA-F80F10E46D15}" destId="{640DEEE3-265F-48EA-97AF-6CB3778487A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81912-9953-4DFC-B057-F86772280664}">
      <dsp:nvSpPr>
        <dsp:cNvPr id="0" name=""/>
        <dsp:cNvSpPr/>
      </dsp:nvSpPr>
      <dsp:spPr>
        <a:xfrm>
          <a:off x="0" y="0"/>
          <a:ext cx="7153126" cy="9756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微软雅黑" panose="020B0503020204020204" charset="-122"/>
              <a:ea typeface="微软雅黑" panose="020B0503020204020204" charset="-122"/>
            </a:rPr>
            <a:t>1</a:t>
          </a:r>
          <a:r>
            <a:rPr lang="zh-CN" sz="3200" kern="1200">
              <a:latin typeface="微软雅黑" panose="020B0503020204020204" charset="-122"/>
              <a:ea typeface="微软雅黑" panose="020B0503020204020204" charset="-122"/>
            </a:rPr>
            <a:t>、创建数据库文件（</a:t>
          </a:r>
          <a:r>
            <a:rPr lang="en-US" sz="3200" kern="1200">
              <a:latin typeface="微软雅黑" panose="020B0503020204020204" charset="-122"/>
              <a:ea typeface="微软雅黑" panose="020B0503020204020204" charset="-122"/>
            </a:rPr>
            <a:t>data.db</a:t>
          </a:r>
          <a:r>
            <a:rPr lang="zh-CN" sz="3200" kern="1200">
              <a:latin typeface="微软雅黑" panose="020B0503020204020204" charset="-122"/>
              <a:ea typeface="微软雅黑" panose="020B0503020204020204" charset="-122"/>
            </a:rPr>
            <a:t>）</a:t>
          </a:r>
        </a:p>
      </dsp:txBody>
      <dsp:txXfrm>
        <a:off x="28575" y="28575"/>
        <a:ext cx="5986203" cy="918475"/>
      </dsp:txXfrm>
    </dsp:sp>
    <dsp:sp modelId="{5E0BF87F-DF47-4B1F-BED7-B17408AA2887}">
      <dsp:nvSpPr>
        <dsp:cNvPr id="0" name=""/>
        <dsp:cNvSpPr/>
      </dsp:nvSpPr>
      <dsp:spPr>
        <a:xfrm>
          <a:off x="534162" y="1111128"/>
          <a:ext cx="7153126" cy="9756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微软雅黑" panose="020B0503020204020204" charset="-122"/>
              <a:ea typeface="微软雅黑" panose="020B0503020204020204" charset="-122"/>
            </a:rPr>
            <a:t>2</a:t>
          </a:r>
          <a:r>
            <a:rPr lang="zh-CN" sz="3600" kern="1200">
              <a:latin typeface="微软雅黑" panose="020B0503020204020204" charset="-122"/>
              <a:ea typeface="微软雅黑" panose="020B0503020204020204" charset="-122"/>
            </a:rPr>
            <a:t>、搭建</a:t>
          </a:r>
          <a:r>
            <a:rPr lang="en-US" sz="3600" kern="1200">
              <a:latin typeface="微软雅黑" panose="020B0503020204020204" charset="-122"/>
              <a:ea typeface="微软雅黑" panose="020B0503020204020204" charset="-122"/>
            </a:rPr>
            <a:t>flask</a:t>
          </a:r>
          <a:r>
            <a:rPr lang="zh-CN" sz="3600" kern="1200">
              <a:latin typeface="微软雅黑" panose="020B0503020204020204" charset="-122"/>
              <a:ea typeface="微软雅黑" panose="020B0503020204020204" charset="-122"/>
            </a:rPr>
            <a:t>服务器</a:t>
          </a:r>
        </a:p>
      </dsp:txBody>
      <dsp:txXfrm>
        <a:off x="562737" y="1139703"/>
        <a:ext cx="5927658" cy="918475"/>
      </dsp:txXfrm>
    </dsp:sp>
    <dsp:sp modelId="{74E75096-B271-4A31-BBDA-0150B3822638}">
      <dsp:nvSpPr>
        <dsp:cNvPr id="0" name=""/>
        <dsp:cNvSpPr/>
      </dsp:nvSpPr>
      <dsp:spPr>
        <a:xfrm>
          <a:off x="1068324" y="2222256"/>
          <a:ext cx="7153126" cy="9756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微软雅黑" panose="020B0503020204020204" charset="-122"/>
              <a:ea typeface="微软雅黑" panose="020B0503020204020204" charset="-122"/>
            </a:rPr>
            <a:t>3</a:t>
          </a:r>
          <a:r>
            <a:rPr lang="zh-CN" sz="3200" kern="1200">
              <a:latin typeface="微软雅黑" panose="020B0503020204020204" charset="-122"/>
              <a:ea typeface="微软雅黑" panose="020B0503020204020204" charset="-122"/>
            </a:rPr>
            <a:t>、硬件搭建（关注引脚接口）</a:t>
          </a:r>
        </a:p>
      </dsp:txBody>
      <dsp:txXfrm>
        <a:off x="1096899" y="2250831"/>
        <a:ext cx="5927658" cy="918475"/>
      </dsp:txXfrm>
    </dsp:sp>
    <dsp:sp modelId="{1A79E182-A3C9-4041-8D80-B63B65585B38}">
      <dsp:nvSpPr>
        <dsp:cNvPr id="0" name=""/>
        <dsp:cNvSpPr/>
      </dsp:nvSpPr>
      <dsp:spPr>
        <a:xfrm>
          <a:off x="1602486" y="3333385"/>
          <a:ext cx="7153126" cy="9756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微软雅黑" panose="020B0503020204020204" charset="-122"/>
              <a:ea typeface="微软雅黑" panose="020B0503020204020204" charset="-122"/>
            </a:rPr>
            <a:t>4</a:t>
          </a:r>
          <a:r>
            <a:rPr lang="zh-CN" sz="3600" kern="1200">
              <a:latin typeface="微软雅黑" panose="020B0503020204020204" charset="-122"/>
              <a:ea typeface="微软雅黑" panose="020B0503020204020204" charset="-122"/>
            </a:rPr>
            <a:t>、</a:t>
          </a:r>
          <a:r>
            <a:rPr lang="en-US" sz="3600" kern="1200">
              <a:latin typeface="微软雅黑" panose="020B0503020204020204" charset="-122"/>
              <a:ea typeface="微软雅黑" panose="020B0503020204020204" charset="-122"/>
            </a:rPr>
            <a:t>microbit</a:t>
          </a:r>
          <a:r>
            <a:rPr lang="zh-CN" sz="3600" kern="1200">
              <a:latin typeface="微软雅黑" panose="020B0503020204020204" charset="-122"/>
              <a:ea typeface="微软雅黑" panose="020B0503020204020204" charset="-122"/>
            </a:rPr>
            <a:t>读取环境温度</a:t>
          </a:r>
        </a:p>
      </dsp:txBody>
      <dsp:txXfrm>
        <a:off x="1631061" y="3361960"/>
        <a:ext cx="5927658" cy="918475"/>
      </dsp:txXfrm>
    </dsp:sp>
    <dsp:sp modelId="{D4A853B5-F3C6-4F44-8CB1-421811B47119}">
      <dsp:nvSpPr>
        <dsp:cNvPr id="0" name=""/>
        <dsp:cNvSpPr/>
      </dsp:nvSpPr>
      <dsp:spPr>
        <a:xfrm>
          <a:off x="2136648" y="4444513"/>
          <a:ext cx="7153126" cy="9756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微软雅黑" panose="020B0503020204020204" charset="-122"/>
              <a:ea typeface="微软雅黑" panose="020B0503020204020204" charset="-122"/>
            </a:rPr>
            <a:t>5</a:t>
          </a:r>
          <a:r>
            <a:rPr lang="zh-CN" sz="3600" kern="1200">
              <a:latin typeface="微软雅黑" panose="020B0503020204020204" charset="-122"/>
              <a:ea typeface="微软雅黑" panose="020B0503020204020204" charset="-122"/>
            </a:rPr>
            <a:t>、</a:t>
          </a:r>
          <a:r>
            <a:rPr lang="zh-CN" altLang="en-US" sz="3600" kern="1200">
              <a:latin typeface="微软雅黑" panose="020B0503020204020204" charset="-122"/>
              <a:ea typeface="微软雅黑" panose="020B0503020204020204" charset="-122"/>
            </a:rPr>
            <a:t>测试系统</a:t>
          </a:r>
        </a:p>
      </dsp:txBody>
      <dsp:txXfrm>
        <a:off x="2165223" y="4473088"/>
        <a:ext cx="5927658" cy="918475"/>
      </dsp:txXfrm>
    </dsp:sp>
    <dsp:sp modelId="{F6FE8587-13C2-4DAE-9F33-BD7F92063510}">
      <dsp:nvSpPr>
        <dsp:cNvPr id="0" name=""/>
        <dsp:cNvSpPr/>
      </dsp:nvSpPr>
      <dsp:spPr>
        <a:xfrm>
          <a:off x="6518970" y="712748"/>
          <a:ext cx="634156" cy="63415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800" kern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6661655" y="712748"/>
        <a:ext cx="348786" cy="477202"/>
      </dsp:txXfrm>
    </dsp:sp>
    <dsp:sp modelId="{B82C5251-9342-41CA-B3BC-04FE7559B484}">
      <dsp:nvSpPr>
        <dsp:cNvPr id="0" name=""/>
        <dsp:cNvSpPr/>
      </dsp:nvSpPr>
      <dsp:spPr>
        <a:xfrm>
          <a:off x="7053132" y="1823876"/>
          <a:ext cx="634156" cy="63415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800" kern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7195817" y="1823876"/>
        <a:ext cx="348786" cy="477202"/>
      </dsp:txXfrm>
    </dsp:sp>
    <dsp:sp modelId="{BA8BB8BE-3B55-402A-9951-2975E920F314}">
      <dsp:nvSpPr>
        <dsp:cNvPr id="0" name=""/>
        <dsp:cNvSpPr/>
      </dsp:nvSpPr>
      <dsp:spPr>
        <a:xfrm>
          <a:off x="7587294" y="2918744"/>
          <a:ext cx="634156" cy="63415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800" kern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7729979" y="2918744"/>
        <a:ext cx="348786" cy="477202"/>
      </dsp:txXfrm>
    </dsp:sp>
    <dsp:sp modelId="{47AFC5CD-ACB5-4355-9CE4-8701B998602D}">
      <dsp:nvSpPr>
        <dsp:cNvPr id="0" name=""/>
        <dsp:cNvSpPr/>
      </dsp:nvSpPr>
      <dsp:spPr>
        <a:xfrm>
          <a:off x="8121456" y="4040713"/>
          <a:ext cx="634156" cy="63415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800" kern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8264141" y="4040713"/>
        <a:ext cx="348786" cy="477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heme" Target="../theme/theme4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E1C424-FDFA-4455-B796-53AEF16B31F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2023/4/24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BE02CB2-C418-4FC3-8803-A9431037D32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2" Type="http://schemas.openxmlformats.org/officeDocument/2006/relationships/tags" Target="../tags/tag254.xml"/><Relationship Id="rId1" Type="http://schemas.openxmlformats.org/officeDocument/2006/relationships/theme" Target="../theme/theme3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EA0595-6730-4F79-BFC9-3829CD7B1099}" type="datetime1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36304E-FDE3-4B4F-A3B7-EBE87F3FA5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5" Type="http://schemas.openxmlformats.org/officeDocument/2006/relationships/slide" Target="../slides/slide31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5" Type="http://schemas.openxmlformats.org/officeDocument/2006/relationships/slide" Target="../slides/slide33.xml"/><Relationship Id="rId4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tags" Target="../tags/tag513.xml"/><Relationship Id="rId5" Type="http://schemas.openxmlformats.org/officeDocument/2006/relationships/slide" Target="../slides/slide34.xml"/><Relationship Id="rId4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28.xml"/><Relationship Id="rId2" Type="http://schemas.openxmlformats.org/officeDocument/2006/relationships/tags" Target="../tags/tag527.xml"/><Relationship Id="rId1" Type="http://schemas.openxmlformats.org/officeDocument/2006/relationships/tags" Target="../tags/tag526.xml"/><Relationship Id="rId5" Type="http://schemas.openxmlformats.org/officeDocument/2006/relationships/slide" Target="../slides/slide36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5" Type="http://schemas.openxmlformats.org/officeDocument/2006/relationships/slide" Target="../slides/slide12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5" Type="http://schemas.openxmlformats.org/officeDocument/2006/relationships/slide" Target="../slides/slide25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5" Type="http://schemas.openxmlformats.org/officeDocument/2006/relationships/slide" Target="../slides/slide26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5" Type="http://schemas.openxmlformats.org/officeDocument/2006/relationships/slide" Target="../slides/slide27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5" Type="http://schemas.openxmlformats.org/officeDocument/2006/relationships/slide" Target="../slides/slide28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5" Type="http://schemas.openxmlformats.org/officeDocument/2006/relationships/slide" Target="../slides/slide2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12538051-5E28-4408-BECE-A72C34F7C70A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12538051-5E28-4408-BECE-A72C34F7C70A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12538051-5E28-4408-BECE-A72C34F7C70A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12538051-5E28-4408-BECE-A72C34F7C70A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12538051-5E28-4408-BECE-A72C34F7C70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12538051-5E28-4408-BECE-A72C34F7C70A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12538051-5E28-4408-BECE-A72C34F7C70A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12538051-5E28-4408-BECE-A72C34F7C70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12538051-5E28-4408-BECE-A72C34F7C70A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tags" Target="../tags/tag113.xml"/><Relationship Id="rId26" Type="http://schemas.openxmlformats.org/officeDocument/2006/relationships/tags" Target="../tags/tag121.xml"/><Relationship Id="rId3" Type="http://schemas.openxmlformats.org/officeDocument/2006/relationships/tags" Target="../tags/tag98.xml"/><Relationship Id="rId21" Type="http://schemas.openxmlformats.org/officeDocument/2006/relationships/tags" Target="../tags/tag116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tags" Target="../tags/tag112.xml"/><Relationship Id="rId25" Type="http://schemas.openxmlformats.org/officeDocument/2006/relationships/tags" Target="../tags/tag120.xml"/><Relationship Id="rId2" Type="http://schemas.openxmlformats.org/officeDocument/2006/relationships/tags" Target="../tags/tag97.xml"/><Relationship Id="rId16" Type="http://schemas.openxmlformats.org/officeDocument/2006/relationships/tags" Target="../tags/tag111.xml"/><Relationship Id="rId20" Type="http://schemas.openxmlformats.org/officeDocument/2006/relationships/tags" Target="../tags/tag115.xml"/><Relationship Id="rId29" Type="http://schemas.openxmlformats.org/officeDocument/2006/relationships/tags" Target="../tags/tag124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tags" Target="../tags/tag119.xml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23" Type="http://schemas.openxmlformats.org/officeDocument/2006/relationships/tags" Target="../tags/tag118.xml"/><Relationship Id="rId28" Type="http://schemas.openxmlformats.org/officeDocument/2006/relationships/tags" Target="../tags/tag123.xml"/><Relationship Id="rId10" Type="http://schemas.openxmlformats.org/officeDocument/2006/relationships/tags" Target="../tags/tag105.xml"/><Relationship Id="rId19" Type="http://schemas.openxmlformats.org/officeDocument/2006/relationships/tags" Target="../tags/tag114.xml"/><Relationship Id="rId31" Type="http://schemas.openxmlformats.org/officeDocument/2006/relationships/image" Target="../media/image3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Relationship Id="rId22" Type="http://schemas.openxmlformats.org/officeDocument/2006/relationships/tags" Target="../tags/tag117.xml"/><Relationship Id="rId27" Type="http://schemas.openxmlformats.org/officeDocument/2006/relationships/tags" Target="../tags/tag122.xml"/><Relationship Id="rId30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3.png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slideMaster" Target="../slideMasters/slideMaster1.xml"/><Relationship Id="rId17" Type="http://schemas.openxmlformats.org/officeDocument/2006/relationships/image" Target="../media/image7.svg"/><Relationship Id="rId2" Type="http://schemas.openxmlformats.org/officeDocument/2006/relationships/tags" Target="../tags/tag126.xml"/><Relationship Id="rId16" Type="http://schemas.openxmlformats.org/officeDocument/2006/relationships/image" Target="../media/image6.png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5" Type="http://schemas.openxmlformats.org/officeDocument/2006/relationships/tags" Target="../tags/tag129.xml"/><Relationship Id="rId15" Type="http://schemas.openxmlformats.org/officeDocument/2006/relationships/image" Target="../media/image5.svg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slideMaster" Target="../slideMasters/slideMaster1.xml"/><Relationship Id="rId18" Type="http://schemas.openxmlformats.org/officeDocument/2006/relationships/image" Target="../media/image10.png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image" Target="../media/image9.svg"/><Relationship Id="rId2" Type="http://schemas.openxmlformats.org/officeDocument/2006/relationships/tags" Target="../tags/tag137.xml"/><Relationship Id="rId16" Type="http://schemas.openxmlformats.org/officeDocument/2006/relationships/image" Target="../media/image8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5" Type="http://schemas.openxmlformats.org/officeDocument/2006/relationships/tags" Target="../tags/tag140.xml"/><Relationship Id="rId15" Type="http://schemas.microsoft.com/office/2007/relationships/hdphoto" Target="../media/hdphoto1.wdp"/><Relationship Id="rId10" Type="http://schemas.openxmlformats.org/officeDocument/2006/relationships/tags" Target="../tags/tag145.xml"/><Relationship Id="rId19" Type="http://schemas.openxmlformats.org/officeDocument/2006/relationships/image" Target="../media/image11.svg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microsoft.com/office/2007/relationships/hdphoto" Target="../media/hdphoto1.wdp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2.png"/><Relationship Id="rId5" Type="http://schemas.openxmlformats.org/officeDocument/2006/relationships/tags" Target="../tags/tag15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51.xml"/><Relationship Id="rId9" Type="http://schemas.openxmlformats.org/officeDocument/2006/relationships/tags" Target="../tags/tag15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3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71.xml"/><Relationship Id="rId9" Type="http://schemas.openxmlformats.org/officeDocument/2006/relationships/tags" Target="../tags/tag176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3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tags" Target="../tags/tag200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tags" Target="../tags/tag199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tags" Target="../tags/tag198.xml"/><Relationship Id="rId5" Type="http://schemas.openxmlformats.org/officeDocument/2006/relationships/tags" Target="../tags/tag192.xml"/><Relationship Id="rId15" Type="http://schemas.openxmlformats.org/officeDocument/2006/relationships/image" Target="../media/image3.png"/><Relationship Id="rId10" Type="http://schemas.openxmlformats.org/officeDocument/2006/relationships/tags" Target="../tags/tag197.xml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image" Target="../media/image3.png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5" Type="http://schemas.openxmlformats.org/officeDocument/2006/relationships/tags" Target="../tags/tag211.xml"/><Relationship Id="rId10" Type="http://schemas.openxmlformats.org/officeDocument/2006/relationships/tags" Target="../tags/tag216.xml"/><Relationship Id="rId4" Type="http://schemas.openxmlformats.org/officeDocument/2006/relationships/tags" Target="../tags/tag210.xml"/><Relationship Id="rId9" Type="http://schemas.openxmlformats.org/officeDocument/2006/relationships/tags" Target="../tags/tag215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microsoft.com/office/2007/relationships/hdphoto" Target="../media/hdphoto1.wdp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.png"/><Relationship Id="rId5" Type="http://schemas.openxmlformats.org/officeDocument/2006/relationships/tags" Target="../tags/tag1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8.xml"/><Relationship Id="rId9" Type="http://schemas.openxmlformats.org/officeDocument/2006/relationships/tags" Target="../tags/tag2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34.xml"/><Relationship Id="rId4" Type="http://schemas.openxmlformats.org/officeDocument/2006/relationships/tags" Target="../tags/tag23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4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3.png"/><Relationship Id="rId5" Type="http://schemas.openxmlformats.org/officeDocument/2006/relationships/tags" Target="../tags/tag4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5.xml"/><Relationship Id="rId9" Type="http://schemas.openxmlformats.org/officeDocument/2006/relationships/tags" Target="../tags/tag5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image" Target="../media/image3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image" Target="../media/image3.png"/><Relationship Id="rId2" Type="http://schemas.openxmlformats.org/officeDocument/2006/relationships/tags" Target="../tags/tag68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3.png"/><Relationship Id="rId5" Type="http://schemas.openxmlformats.org/officeDocument/2006/relationships/tags" Target="../tags/tag8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此处是标题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  <p:custDataLst>
              <p:tags r:id="rId3"/>
            </p:custDataLst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grpSp>
        <p:nvGrpSpPr>
          <p:cNvPr id="14" name="组 13"/>
          <p:cNvGrpSpPr/>
          <p:nvPr userDrawn="1">
            <p:custDataLst>
              <p:tags r:id="rId4"/>
            </p:custDataLst>
          </p:nvPr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/>
            <p:cNvSpPr/>
            <p:nvPr>
              <p:custDataLst>
                <p:tags r:id="rId6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/>
            <p:cNvSpPr/>
            <p:nvPr>
              <p:custDataLst>
                <p:tags r:id="rId7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" name="直接连接符​​(S) 4"/>
          <p:cNvCxnSpPr/>
          <p:nvPr userDrawn="1">
            <p:custDataLst>
              <p:tags r:id="rId5"/>
            </p:custDataLst>
          </p:nvPr>
        </p:nvCxnSpPr>
        <p:spPr>
          <a:xfrm>
            <a:off x="6469778" y="4233582"/>
            <a:ext cx="4258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 34"/>
          <p:cNvGrpSpPr/>
          <p:nvPr userDrawn="1">
            <p:custDataLst>
              <p:tags r:id="rId1"/>
            </p:custDataLst>
          </p:nvPr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任意多边形(F) 5"/>
            <p:cNvSpPr/>
            <p:nvPr>
              <p:custDataLst>
                <p:tags r:id="rId27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6"/>
            <p:cNvSpPr/>
            <p:nvPr>
              <p:custDataLst>
                <p:tags r:id="rId28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(F) 7"/>
            <p:cNvSpPr/>
            <p:nvPr>
              <p:custDataLst>
                <p:tags r:id="rId29"/>
              </p:custDataLst>
            </p:nvPr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3" name="椭圆形 22"/>
          <p:cNvSpPr/>
          <p:nvPr userDrawn="1">
            <p:custDataLst>
              <p:tags r:id="rId2"/>
            </p:custDataLst>
          </p:nvPr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/>
          <p:cNvSpPr/>
          <p:nvPr userDrawn="1">
            <p:custDataLst>
              <p:tags r:id="rId3"/>
            </p:custDataLst>
          </p:nvPr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椭圆形 24"/>
          <p:cNvSpPr/>
          <p:nvPr userDrawn="1">
            <p:custDataLst>
              <p:tags r:id="rId4"/>
            </p:custDataLst>
          </p:nvPr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/>
          <p:cNvSpPr/>
          <p:nvPr userDrawn="1">
            <p:custDataLst>
              <p:tags r:id="rId5"/>
            </p:custDataLst>
          </p:nvPr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任意多边形：形状 19"/>
          <p:cNvSpPr/>
          <p:nvPr userDrawn="1">
            <p:custDataLst>
              <p:tags r:id="rId6"/>
            </p:custDataLst>
          </p:nvPr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任意多边形：形状 20"/>
          <p:cNvSpPr/>
          <p:nvPr userDrawn="1">
            <p:custDataLst>
              <p:tags r:id="rId7"/>
            </p:custDataLst>
          </p:nvPr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/>
          <p:cNvSpPr/>
          <p:nvPr userDrawn="1">
            <p:custDataLst>
              <p:tags r:id="rId8"/>
            </p:custDataLst>
          </p:nvPr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/>
          <p:cNvSpPr/>
          <p:nvPr userDrawn="1">
            <p:custDataLst>
              <p:tags r:id="rId9"/>
            </p:custDataLst>
          </p:nvPr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长方形 6"/>
          <p:cNvSpPr/>
          <p:nvPr userDrawn="1">
            <p:custDataLst>
              <p:tags r:id="rId11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31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椭圆形 8"/>
          <p:cNvSpPr/>
          <p:nvPr userDrawn="1">
            <p:custDataLst>
              <p:tags r:id="rId13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  <p:custDataLst>
              <p:tags r:id="rId15"/>
            </p:custDataLst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4"/>
            <p:custDataLst>
              <p:tags r:id="rId16"/>
            </p:custDataLst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15"/>
            <p:custDataLst>
              <p:tags r:id="rId17"/>
            </p:custDataLst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3" name="图片占位符 2"/>
          <p:cNvSpPr>
            <a:spLocks noGrp="1"/>
          </p:cNvSpPr>
          <p:nvPr>
            <p:ph type="pic" sz="quarter" idx="16"/>
            <p:custDataLst>
              <p:tags r:id="rId18"/>
            </p:custDataLst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7" name="内容占位符 2"/>
          <p:cNvSpPr>
            <a:spLocks noGrp="1"/>
          </p:cNvSpPr>
          <p:nvPr>
            <p:ph idx="1"/>
            <p:custDataLst>
              <p:tags r:id="rId19"/>
            </p:custDataLst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8" name="内容占位符 2"/>
          <p:cNvSpPr>
            <a:spLocks noGrp="1"/>
          </p:cNvSpPr>
          <p:nvPr>
            <p:ph idx="17" hasCustomPrompt="1"/>
            <p:custDataLst>
              <p:tags r:id="rId20"/>
            </p:custDataLst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管理者 </a:t>
            </a:r>
            <a:r>
              <a:rPr lang="en-US" altLang="zh-CN" noProof="0"/>
              <a:t>01</a:t>
            </a:r>
          </a:p>
        </p:txBody>
      </p:sp>
      <p:sp>
        <p:nvSpPr>
          <p:cNvPr id="29" name="内容占位符 2"/>
          <p:cNvSpPr>
            <a:spLocks noGrp="1"/>
          </p:cNvSpPr>
          <p:nvPr>
            <p:ph idx="18"/>
            <p:custDataLst>
              <p:tags r:id="rId21"/>
            </p:custDataLst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内容占位符 2"/>
          <p:cNvSpPr>
            <a:spLocks noGrp="1"/>
          </p:cNvSpPr>
          <p:nvPr>
            <p:ph idx="19" hasCustomPrompt="1"/>
            <p:custDataLst>
              <p:tags r:id="rId22"/>
            </p:custDataLst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管理者 </a:t>
            </a:r>
            <a:r>
              <a:rPr lang="en-US" altLang="zh-CN" noProof="0"/>
              <a:t>01</a:t>
            </a:r>
          </a:p>
        </p:txBody>
      </p:sp>
      <p:sp>
        <p:nvSpPr>
          <p:cNvPr id="31" name="内容占位符 2"/>
          <p:cNvSpPr>
            <a:spLocks noGrp="1"/>
          </p:cNvSpPr>
          <p:nvPr>
            <p:ph idx="20"/>
            <p:custDataLst>
              <p:tags r:id="rId23"/>
            </p:custDataLst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2" name="内容占位符 2"/>
          <p:cNvSpPr>
            <a:spLocks noGrp="1"/>
          </p:cNvSpPr>
          <p:nvPr>
            <p:ph idx="21" hasCustomPrompt="1"/>
            <p:custDataLst>
              <p:tags r:id="rId24"/>
            </p:custDataLst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管理者 </a:t>
            </a:r>
            <a:r>
              <a:rPr lang="en-US" altLang="zh-CN" noProof="0"/>
              <a:t>01</a:t>
            </a:r>
          </a:p>
        </p:txBody>
      </p:sp>
      <p:sp>
        <p:nvSpPr>
          <p:cNvPr id="33" name="内容占位符 2"/>
          <p:cNvSpPr>
            <a:spLocks noGrp="1"/>
          </p:cNvSpPr>
          <p:nvPr>
            <p:ph idx="22"/>
            <p:custDataLst>
              <p:tags r:id="rId25"/>
            </p:custDataLst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4" name="内容占位符 2"/>
          <p:cNvSpPr>
            <a:spLocks noGrp="1"/>
          </p:cNvSpPr>
          <p:nvPr>
            <p:ph idx="23" hasCustomPrompt="1"/>
            <p:custDataLst>
              <p:tags r:id="rId26"/>
            </p:custDataLst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管理者 </a:t>
            </a:r>
            <a:r>
              <a:rPr lang="en-US" altLang="zh-CN" noProof="0"/>
              <a:t>01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"/>
            </p:custDataLst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电子邮件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grpSp>
        <p:nvGrpSpPr>
          <p:cNvPr id="14" name="组 13"/>
          <p:cNvGrpSpPr/>
          <p:nvPr userDrawn="1">
            <p:custDataLst>
              <p:tags r:id="rId3"/>
            </p:custDataLst>
          </p:nvPr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/>
            <p:cNvSpPr/>
            <p:nvPr>
              <p:custDataLst>
                <p:tags r:id="rId10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/>
            <p:cNvSpPr/>
            <p:nvPr>
              <p:custDataLst>
                <p:tags r:id="rId11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/>
          <p:cNvCxnSpPr/>
          <p:nvPr userDrawn="1">
            <p:custDataLst>
              <p:tags r:id="rId5"/>
            </p:custDataLst>
          </p:nvPr>
        </p:nvCxnSpPr>
        <p:spPr>
          <a:xfrm>
            <a:off x="6469778" y="4233582"/>
            <a:ext cx="216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1" hasCustomPrompt="1"/>
            <p:custDataLst>
              <p:tags r:id="rId6"/>
            </p:custDataLst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smtClean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/>
              <a:t>此处是网站 </a:t>
            </a:r>
            <a:r>
              <a:rPr lang="en-US" altLang="zh-CN" noProof="0"/>
              <a:t>URL</a:t>
            </a:r>
          </a:p>
        </p:txBody>
      </p:sp>
      <p:pic>
        <p:nvPicPr>
          <p:cNvPr id="17" name="图形 16" descr="信封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图形 17" descr="网络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grpSp>
        <p:nvGrpSpPr>
          <p:cNvPr id="14" name="组 13"/>
          <p:cNvGrpSpPr/>
          <p:nvPr userDrawn="1">
            <p:custDataLst>
              <p:tags r:id="rId3"/>
            </p:custDataLst>
          </p:nvPr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/>
            <p:cNvSpPr/>
            <p:nvPr>
              <p:custDataLst>
                <p:tags r:id="rId11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/>
            <p:cNvSpPr/>
            <p:nvPr>
              <p:custDataLst>
                <p:tags r:id="rId12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直接连接符​​(S) 11"/>
          <p:cNvCxnSpPr/>
          <p:nvPr userDrawn="1">
            <p:custDataLst>
              <p:tags r:id="rId5"/>
            </p:custDataLst>
          </p:nvPr>
        </p:nvCxnSpPr>
        <p:spPr>
          <a:xfrm>
            <a:off x="6469778" y="4233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电子邮件</a:t>
            </a:r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11" hasCustomPrompt="1"/>
            <p:custDataLst>
              <p:tags r:id="rId7"/>
            </p:custDataLst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/>
              <a:t>此处是网站 </a:t>
            </a:r>
            <a:r>
              <a:rPr lang="en-US" altLang="zh-CN" noProof="0"/>
              <a:t>URL</a:t>
            </a:r>
          </a:p>
        </p:txBody>
      </p:sp>
      <p:pic>
        <p:nvPicPr>
          <p:cNvPr id="18" name="图形 16" descr="信封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图形 17" descr="网络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椭圆形 5"/>
          <p:cNvSpPr/>
          <p:nvPr userDrawn="1">
            <p:custDataLst>
              <p:tags r:id="rId2"/>
            </p:custDataLst>
          </p:nvPr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此处是标题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grpSp>
        <p:nvGrpSpPr>
          <p:cNvPr id="14" name="组 13"/>
          <p:cNvGrpSpPr/>
          <p:nvPr userDrawn="1">
            <p:custDataLst>
              <p:tags r:id="rId5"/>
            </p:custDataLst>
          </p:nvPr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/>
            <p:cNvSpPr/>
            <p:nvPr>
              <p:custDataLst>
                <p:tags r:id="rId8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/>
            <p:cNvSpPr/>
            <p:nvPr>
              <p:custDataLst>
                <p:tags r:id="rId9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/>
          <p:cNvCxnSpPr/>
          <p:nvPr userDrawn="1">
            <p:custDataLst>
              <p:tags r:id="rId7"/>
            </p:custDataLst>
          </p:nvPr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椭圆形 10"/>
          <p:cNvSpPr/>
          <p:nvPr userDrawn="1">
            <p:custDataLst>
              <p:tags r:id="rId4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grpSp>
        <p:nvGrpSpPr>
          <p:cNvPr id="4" name="组 3"/>
          <p:cNvGrpSpPr/>
          <p:nvPr userDrawn="1">
            <p:custDataLst>
              <p:tags r:id="rId6"/>
            </p:custDataLst>
          </p:nvPr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椭圆形 16"/>
            <p:cNvSpPr/>
            <p:nvPr userDrawn="1">
              <p:custDataLst>
                <p:tags r:id="rId8"/>
              </p:custDataLst>
            </p:nvPr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8" name="组 17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任意多边形(F) 5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rtl="0"/>
                <a:endParaRPr lang="zh-CN" altLang="en-US" noProof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" name="任意多边形(F) 6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rtl="0"/>
                <a:endParaRPr lang="zh-CN" altLang="en-US" noProof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 21"/>
          <p:cNvGrpSpPr/>
          <p:nvPr userDrawn="1">
            <p:custDataLst>
              <p:tags r:id="rId1"/>
            </p:custDataLst>
          </p:nvPr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任意多边形(F) 5"/>
            <p:cNvSpPr/>
            <p:nvPr>
              <p:custDataLst>
                <p:tags r:id="rId7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6"/>
            <p:cNvSpPr/>
            <p:nvPr>
              <p:custDataLst>
                <p:tags r:id="rId8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(F) 7"/>
            <p:cNvSpPr/>
            <p:nvPr>
              <p:custDataLst>
                <p:tags r:id="rId9"/>
              </p:custDataLst>
            </p:nvPr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/>
          <p:cNvSpPr/>
          <p:nvPr userDrawn="1">
            <p:custDataLst>
              <p:tags r:id="rId2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/>
          <p:cNvSpPr/>
          <p:nvPr userDrawn="1">
            <p:custDataLst>
              <p:tags r:id="rId3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7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17"/>
          <p:cNvGrpSpPr/>
          <p:nvPr userDrawn="1">
            <p:custDataLst>
              <p:tags r:id="rId1"/>
            </p:custDataLst>
          </p:nvPr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任意多边形(F) 5"/>
            <p:cNvSpPr/>
            <p:nvPr>
              <p:custDataLst>
                <p:tags r:id="rId9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6"/>
            <p:cNvSpPr/>
            <p:nvPr>
              <p:custDataLst>
                <p:tags r:id="rId10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(F) 7"/>
            <p:cNvSpPr/>
            <p:nvPr>
              <p:custDataLst>
                <p:tags r:id="rId11"/>
              </p:custDataLst>
            </p:nvPr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/>
          <p:cNvSpPr/>
          <p:nvPr userDrawn="1">
            <p:custDataLst>
              <p:tags r:id="rId2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/>
          <p:cNvSpPr/>
          <p:nvPr userDrawn="1">
            <p:custDataLst>
              <p:tags r:id="rId4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7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 19"/>
          <p:cNvGrpSpPr/>
          <p:nvPr userDrawn="1">
            <p:custDataLst>
              <p:tags r:id="rId1"/>
            </p:custDataLst>
          </p:nvPr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任意多边形(F) 5"/>
            <p:cNvSpPr/>
            <p:nvPr>
              <p:custDataLst>
                <p:tags r:id="rId11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6"/>
            <p:cNvSpPr/>
            <p:nvPr>
              <p:custDataLst>
                <p:tags r:id="rId12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7"/>
            <p:cNvSpPr/>
            <p:nvPr>
              <p:custDataLst>
                <p:tags r:id="rId13"/>
              </p:custDataLst>
            </p:nvPr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/>
          <p:cNvSpPr/>
          <p:nvPr userDrawn="1">
            <p:custDataLst>
              <p:tags r:id="rId2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/>
          <p:cNvSpPr/>
          <p:nvPr userDrawn="1">
            <p:custDataLst>
              <p:tags r:id="rId4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/>
            <p:custDataLst>
              <p:tags r:id="rId9"/>
            </p:custDataLst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grpSp>
        <p:nvGrpSpPr>
          <p:cNvPr id="14" name="组 13"/>
          <p:cNvGrpSpPr/>
          <p:nvPr userDrawn="1">
            <p:custDataLst>
              <p:tags r:id="rId2"/>
            </p:custDataLst>
          </p:nvPr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/>
            <p:cNvSpPr/>
            <p:nvPr>
              <p:custDataLst>
                <p:tags r:id="rId5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6"/>
            <p:cNvSpPr/>
            <p:nvPr>
              <p:custDataLst>
                <p:tags r:id="rId6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/>
          <p:cNvGrpSpPr/>
          <p:nvPr userDrawn="1">
            <p:custDataLst>
              <p:tags r:id="rId1"/>
            </p:custDataLst>
          </p:nvPr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任意多边形 5"/>
            <p:cNvSpPr/>
            <p:nvPr>
              <p:custDataLst>
                <p:tags r:id="rId9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6"/>
            <p:cNvSpPr/>
            <p:nvPr>
              <p:custDataLst>
                <p:tags r:id="rId10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(F) 7"/>
            <p:cNvSpPr/>
            <p:nvPr>
              <p:custDataLst>
                <p:tags r:id="rId11"/>
              </p:custDataLst>
            </p:nvPr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/>
          <p:cNvSpPr/>
          <p:nvPr userDrawn="1">
            <p:custDataLst>
              <p:tags r:id="rId2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/>
          <p:cNvSpPr/>
          <p:nvPr userDrawn="1">
            <p:custDataLst>
              <p:tags r:id="rId4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此处是标题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  <p:custDataLst>
              <p:tags r:id="rId4"/>
            </p:custDataLst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grpSp>
        <p:nvGrpSpPr>
          <p:cNvPr id="14" name="组 13"/>
          <p:cNvGrpSpPr/>
          <p:nvPr userDrawn="1">
            <p:custDataLst>
              <p:tags r:id="rId5"/>
            </p:custDataLst>
          </p:nvPr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/>
            <p:cNvSpPr/>
            <p:nvPr>
              <p:custDataLst>
                <p:tags r:id="rId8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/>
            <p:cNvSpPr/>
            <p:nvPr>
              <p:custDataLst>
                <p:tags r:id="rId9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/>
          <p:cNvCxnSpPr/>
          <p:nvPr userDrawn="1">
            <p:custDataLst>
              <p:tags r:id="rId7"/>
            </p:custDataLst>
          </p:nvPr>
        </p:nvCxnSpPr>
        <p:spPr>
          <a:xfrm>
            <a:off x="6469778" y="4233582"/>
            <a:ext cx="425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81588063-547F-44B2-9DD1-A4C20CE4E866}" type="datetime1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kumimoji="0" lang="zh-CN" altLang="en-US" sz="2400" b="1" i="0" u="none" strike="noStrike" kern="1200" cap="none" spc="200" normalizeH="0" baseline="0" noProof="1">
                <a:uLnTx/>
                <a:uFillTx/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3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kumimoji="0" lang="zh-CN" altLang="en-US" sz="1600" b="0" i="0" u="none" strike="noStrike" kern="1200" cap="none" spc="150" normalizeH="0" baseline="0" noProof="1">
                <a:uLnTx/>
                <a:uFillTx/>
                <a:sym typeface="+mn-ea"/>
              </a:rPr>
              <a:t>单击此处编辑母版文本样式</a:t>
            </a:r>
          </a:p>
          <a:p>
            <a:pPr lvl="1" fontAlgn="auto"/>
            <a:r>
              <a:rPr kumimoji="0" lang="zh-CN" altLang="en-US" sz="1600" b="0" i="0" u="none" strike="noStrike" kern="1200" cap="none" spc="150" normalizeH="0" baseline="0" noProof="1">
                <a:uLnTx/>
                <a:uFillTx/>
                <a:sym typeface="+mn-ea"/>
              </a:rPr>
              <a:t>第二级</a:t>
            </a:r>
          </a:p>
          <a:p>
            <a:pPr lvl="2" fontAlgn="auto"/>
            <a:r>
              <a:rPr kumimoji="0" lang="zh-CN" altLang="en-US" sz="1600" b="0" i="0" u="none" strike="noStrike" kern="1200" cap="none" spc="150" normalizeH="0" baseline="0" noProof="1">
                <a:uLnTx/>
                <a:uFillTx/>
                <a:sym typeface="+mn-ea"/>
              </a:rPr>
              <a:t>第三级</a:t>
            </a:r>
          </a:p>
          <a:p>
            <a:pPr lvl="3" fontAlgn="auto"/>
            <a:r>
              <a:rPr kumimoji="0" lang="zh-CN" altLang="en-US" sz="1600" b="0" i="0" u="none" strike="noStrike" kern="1200" cap="none" spc="150" normalizeH="0" baseline="0" noProof="1">
                <a:uLnTx/>
                <a:uFillTx/>
                <a:sym typeface="+mn-ea"/>
              </a:rPr>
              <a:t>第四级</a:t>
            </a:r>
          </a:p>
          <a:p>
            <a:pPr lvl="4" fontAlgn="auto"/>
            <a:r>
              <a:rPr kumimoji="0" lang="zh-CN" altLang="en-US" sz="1600" b="0" i="0" u="none" strike="noStrike" kern="1200" cap="none" spc="150" normalizeH="0" baseline="0" noProof="1">
                <a:uLnTx/>
                <a:uFillTx/>
                <a:sym typeface="+mn-ea"/>
              </a:rPr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49" cy="315912"/>
          </a:xfrm>
          <a:prstGeom prst="rect">
            <a:avLst/>
          </a:prstGeom>
          <a:noFill/>
          <a:ln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defPPr>
              <a:defRPr lang="zh-CN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fld id="{971EA186-A9F7-4FC2-8E3F-FDB6E663784E}" type="datetime1">
              <a:rPr lang="zh-CN" altLang="en-US" sz="1200">
                <a:solidFill>
                  <a:srgbClr val="898989"/>
                </a:solidFill>
                <a:ea typeface="微软雅黑" panose="020B0503020204020204" charset="-122"/>
              </a:rPr>
              <a:t>2023/4/24</a:t>
            </a:fld>
            <a:endParaRPr lang="zh-CN" altLang="en-US" sz="1200">
              <a:solidFill>
                <a:srgbClr val="898989"/>
              </a:solidFill>
              <a:ea typeface="微软雅黑" panose="020B0503020204020204" charset="-122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2"/>
          </a:xfrm>
          <a:prstGeom prst="rect">
            <a:avLst/>
          </a:prstGeom>
          <a:noFill/>
          <a:ln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defPPr>
              <a:defRPr lang="zh-CN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hangingPunct="1"/>
            <a:endParaRPr lang="zh-CN" altLang="en-US" sz="1200">
              <a:solidFill>
                <a:srgbClr val="898989"/>
              </a:solidFill>
              <a:ea typeface="微软雅黑" panose="020B0503020204020204" charset="-122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2"/>
          </a:xfrm>
          <a:prstGeom prst="rect">
            <a:avLst/>
          </a:prstGeom>
          <a:noFill/>
          <a:ln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defPPr>
              <a:defRPr lang="zh-CN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eaLnBrk="1" hangingPunct="1"/>
            <a:fld id="{3525EC1C-8ABE-40C7-9E5E-FA3B259B6135}" type="slidenum">
              <a:rPr lang="zh-CN" altLang="en-US" sz="1200">
                <a:solidFill>
                  <a:srgbClr val="898989"/>
                </a:solidFill>
                <a:ea typeface="微软雅黑" panose="020B0503020204020204" charset="-122"/>
              </a:rPr>
              <a:t>‹#›</a:t>
            </a:fld>
            <a:endParaRPr lang="zh-CN" altLang="en-US" sz="1200">
              <a:solidFill>
                <a:srgbClr val="898989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80533" y="6350000"/>
            <a:ext cx="2698749" cy="315912"/>
          </a:xfrm>
          <a:prstGeom prst="rect">
            <a:avLst/>
          </a:prstGeom>
          <a:noFill/>
          <a:ln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defPPr>
              <a:defRPr lang="zh-CN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fld id="{971EA186-A9F7-4FC2-8E3F-FDB6E663784E}" type="datetime1">
              <a:rPr lang="zh-CN" altLang="en-US" sz="1200">
                <a:solidFill>
                  <a:srgbClr val="898989"/>
                </a:solidFill>
                <a:ea typeface="微软雅黑" panose="020B0503020204020204" charset="-122"/>
              </a:rPr>
              <a:t>2023/4/24</a:t>
            </a:fld>
            <a:endParaRPr lang="zh-CN" altLang="en-US" sz="1200">
              <a:solidFill>
                <a:srgbClr val="898989"/>
              </a:solidFill>
              <a:ea typeface="微软雅黑" panose="020B0503020204020204" charset="-122"/>
            </a:endParaRPr>
          </a:p>
        </p:txBody>
      </p:sp>
      <p:sp>
        <p:nvSpPr>
          <p:cNvPr id="2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917" y="6350000"/>
            <a:ext cx="3958167" cy="315912"/>
          </a:xfrm>
          <a:prstGeom prst="rect">
            <a:avLst/>
          </a:prstGeom>
          <a:noFill/>
          <a:ln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defPPr>
              <a:defRPr lang="zh-CN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hangingPunct="1"/>
            <a:endParaRPr lang="zh-CN" altLang="en-US" sz="1200">
              <a:solidFill>
                <a:srgbClr val="898989"/>
              </a:solidFill>
              <a:ea typeface="微软雅黑" panose="020B0503020204020204" charset="-122"/>
            </a:endParaRP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0000"/>
            <a:ext cx="2700867" cy="315912"/>
          </a:xfrm>
          <a:prstGeom prst="rect">
            <a:avLst/>
          </a:prstGeom>
          <a:noFill/>
          <a:ln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defPPr>
              <a:defRPr lang="zh-CN"/>
            </a:defPPr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eaLnBrk="1" hangingPunct="1"/>
            <a:fld id="{3525EC1C-8ABE-40C7-9E5E-FA3B259B6135}" type="slidenum">
              <a:rPr lang="zh-CN" altLang="en-US" sz="1200">
                <a:solidFill>
                  <a:srgbClr val="898989"/>
                </a:solidFill>
                <a:ea typeface="微软雅黑" panose="020B0503020204020204" charset="-122"/>
              </a:rPr>
              <a:t>‹#›</a:t>
            </a:fld>
            <a:endParaRPr lang="zh-CN" altLang="en-US" sz="1200">
              <a:solidFill>
                <a:srgbClr val="898989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0534" y="0"/>
            <a:ext cx="12021466" cy="960173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EBAB773-DD3F-4CFF-B01F-327C1ADAE125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1788007-0DF0-403D-83E4-1846682321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此处是标题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  <p:custDataLst>
              <p:tags r:id="rId3"/>
            </p:custDataLst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grpSp>
        <p:nvGrpSpPr>
          <p:cNvPr id="14" name="组 13"/>
          <p:cNvGrpSpPr/>
          <p:nvPr userDrawn="1">
            <p:custDataLst>
              <p:tags r:id="rId4"/>
            </p:custDataLst>
          </p:nvPr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/>
            <p:cNvSpPr/>
            <p:nvPr>
              <p:custDataLst>
                <p:tags r:id="rId6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/>
            <p:cNvSpPr/>
            <p:nvPr>
              <p:custDataLst>
                <p:tags r:id="rId7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" name="直接连接符​​(S) 4"/>
          <p:cNvCxnSpPr/>
          <p:nvPr userDrawn="1">
            <p:custDataLst>
              <p:tags r:id="rId5"/>
            </p:custDataLst>
          </p:nvPr>
        </p:nvCxnSpPr>
        <p:spPr>
          <a:xfrm>
            <a:off x="6469778" y="4233582"/>
            <a:ext cx="4258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065D4-CBD7-445F-A06F-1CCB0E898049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此处是虚拟文本</a:t>
            </a: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椭圆形 10"/>
          <p:cNvSpPr/>
          <p:nvPr userDrawn="1">
            <p:custDataLst>
              <p:tags r:id="rId5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  <p:custDataLst>
              <p:tags r:id="rId7"/>
            </p:custDataLst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图像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长方形 6"/>
          <p:cNvSpPr/>
          <p:nvPr userDrawn="1">
            <p:custDataLst>
              <p:tags r:id="rId2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组 9"/>
          <p:cNvGrpSpPr/>
          <p:nvPr userDrawn="1">
            <p:custDataLst>
              <p:tags r:id="rId4"/>
            </p:custDataLst>
          </p:nvPr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任意多边形(F) 5"/>
            <p:cNvSpPr/>
            <p:nvPr>
              <p:custDataLst>
                <p:tags r:id="rId9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6"/>
            <p:cNvSpPr/>
            <p:nvPr>
              <p:custDataLst>
                <p:tags r:id="rId10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(F) 7"/>
            <p:cNvSpPr/>
            <p:nvPr>
              <p:custDataLst>
                <p:tags r:id="rId11"/>
              </p:custDataLst>
            </p:nvPr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5" name="椭圆形 14"/>
          <p:cNvSpPr/>
          <p:nvPr userDrawn="1">
            <p:custDataLst>
              <p:tags r:id="rId5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  <p:custDataLst>
              <p:tags r:id="rId7"/>
            </p:custDataLst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长方形 6"/>
          <p:cNvSpPr/>
          <p:nvPr userDrawn="1">
            <p:custDataLst>
              <p:tags r:id="rId3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/>
          <p:cNvSpPr/>
          <p:nvPr userDrawn="1">
            <p:custDataLst>
              <p:tags r:id="rId5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4" name="长方形 13"/>
          <p:cNvSpPr/>
          <p:nvPr userDrawn="1">
            <p:custDataLst>
              <p:tags r:id="rId7"/>
            </p:custDataLst>
          </p:nvPr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椭圆形 3"/>
          <p:cNvSpPr/>
          <p:nvPr userDrawn="1">
            <p:custDataLst>
              <p:tags r:id="rId8"/>
            </p:custDataLst>
          </p:nvPr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图片占位符 5"/>
          <p:cNvSpPr>
            <a:spLocks noGrp="1"/>
          </p:cNvSpPr>
          <p:nvPr>
            <p:ph type="pic" sz="quarter" idx="13"/>
            <p:custDataLst>
              <p:tags r:id="rId9"/>
            </p:custDataLst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长方形 18"/>
          <p:cNvSpPr/>
          <p:nvPr userDrawn="1">
            <p:custDataLst>
              <p:tags r:id="rId1"/>
            </p:custDataLst>
          </p:nvPr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图片占位符 11"/>
          <p:cNvSpPr>
            <a:spLocks noGrp="1"/>
          </p:cNvSpPr>
          <p:nvPr>
            <p:ph type="pic" sz="quarter" idx="19" hasCustomPrompt="1"/>
            <p:custDataLst>
              <p:tags r:id="rId3"/>
            </p:custDataLst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9" name="长方形 8"/>
          <p:cNvSpPr/>
          <p:nvPr userDrawn="1">
            <p:custDataLst>
              <p:tags r:id="rId4"/>
            </p:custDataLst>
          </p:nvPr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椭圆形 3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长方形 6"/>
          <p:cNvSpPr/>
          <p:nvPr userDrawn="1">
            <p:custDataLst>
              <p:tags r:id="rId8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/>
          <p:cNvSpPr/>
          <p:nvPr userDrawn="1">
            <p:custDataLst>
              <p:tags r:id="rId10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  <p:custDataLst>
              <p:tags r:id="rId12"/>
            </p:custDataLst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4"/>
            <p:custDataLst>
              <p:tags r:id="rId13"/>
            </p:custDataLst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idx="15"/>
            <p:custDataLst>
              <p:tags r:id="rId14"/>
            </p:custDataLst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6"/>
            <p:custDataLst>
              <p:tags r:id="rId15"/>
            </p:custDataLst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7" hasCustomPrompt="1"/>
            <p:custDataLst>
              <p:tags r:id="rId16"/>
            </p:custDataLst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图像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21"/>
          <p:cNvSpPr/>
          <p:nvPr userDrawn="1">
            <p:custDataLst>
              <p:tags r:id="rId1"/>
            </p:custDataLst>
          </p:nvPr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/>
          <p:cNvSpPr/>
          <p:nvPr userDrawn="1">
            <p:custDataLst>
              <p:tags r:id="rId2"/>
            </p:custDataLst>
          </p:nvPr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长方形 6"/>
          <p:cNvSpPr/>
          <p:nvPr userDrawn="1">
            <p:custDataLst>
              <p:tags r:id="rId5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/>
          <p:cNvSpPr/>
          <p:nvPr userDrawn="1">
            <p:custDataLst>
              <p:tags r:id="rId7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0" name="内容占位符 2"/>
          <p:cNvSpPr>
            <a:spLocks noGrp="1"/>
          </p:cNvSpPr>
          <p:nvPr>
            <p:ph idx="15" hasCustomPrompt="1"/>
            <p:custDataLst>
              <p:tags r:id="rId9"/>
            </p:custDataLst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此处是主题 </a:t>
            </a:r>
            <a:r>
              <a:rPr lang="en-US" altLang="zh-CN" noProof="0"/>
              <a:t>01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9"/>
            <p:custDataLst>
              <p:tags r:id="rId10"/>
            </p:custDataLst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内容占位符 2"/>
          <p:cNvSpPr>
            <a:spLocks noGrp="1"/>
          </p:cNvSpPr>
          <p:nvPr>
            <p:ph idx="20" hasCustomPrompt="1"/>
            <p:custDataLst>
              <p:tags r:id="rId11"/>
            </p:custDataLst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此处是主题 </a:t>
            </a:r>
            <a:r>
              <a:rPr lang="en-US" altLang="zh-CN" noProof="0"/>
              <a:t>02</a:t>
            </a:r>
          </a:p>
        </p:txBody>
      </p:sp>
      <p:sp>
        <p:nvSpPr>
          <p:cNvPr id="21" name="椭圆形 20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11"/>
          <p:cNvSpPr>
            <a:spLocks noGrp="1"/>
          </p:cNvSpPr>
          <p:nvPr>
            <p:ph type="pic" sz="quarter" idx="21" hasCustomPrompt="1"/>
            <p:custDataLst>
              <p:tags r:id="rId13"/>
            </p:custDataLst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8" name="椭圆形 27"/>
          <p:cNvSpPr>
            <a:spLocks noChangeAspect="1"/>
          </p:cNvSpPr>
          <p:nvPr userDrawn="1">
            <p:custDataLst>
              <p:tags r:id="rId14"/>
            </p:custDataLst>
          </p:nvPr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图片占位符 11"/>
          <p:cNvSpPr>
            <a:spLocks noGrp="1"/>
          </p:cNvSpPr>
          <p:nvPr>
            <p:ph type="pic" sz="quarter" idx="22" hasCustomPrompt="1"/>
            <p:custDataLst>
              <p:tags r:id="rId15"/>
            </p:custDataLst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长方形 6"/>
          <p:cNvSpPr/>
          <p:nvPr userDrawn="1">
            <p:custDataLst>
              <p:tags r:id="rId2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椭圆形 8"/>
          <p:cNvSpPr/>
          <p:nvPr userDrawn="1">
            <p:custDataLst>
              <p:tags r:id="rId4"/>
            </p:custDataLst>
          </p:nvPr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grpSp>
        <p:nvGrpSpPr>
          <p:cNvPr id="11" name="组 10"/>
          <p:cNvGrpSpPr/>
          <p:nvPr userDrawn="1">
            <p:custDataLst>
              <p:tags r:id="rId6"/>
            </p:custDataLst>
          </p:nvPr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任意多边形(F) 5"/>
            <p:cNvSpPr/>
            <p:nvPr>
              <p:custDataLst>
                <p:tags r:id="rId7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6"/>
            <p:cNvSpPr/>
            <p:nvPr>
              <p:custDataLst>
                <p:tags r:id="rId8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7"/>
            <p:cNvSpPr/>
            <p:nvPr>
              <p:custDataLst>
                <p:tags r:id="rId9"/>
              </p:custDataLst>
            </p:nvPr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>
            <p:custDataLst>
              <p:tags r:id="rId1"/>
            </p:custDataLst>
          </p:nvPr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1" name="组 10"/>
          <p:cNvGrpSpPr/>
          <p:nvPr userDrawn="1">
            <p:custDataLst>
              <p:tags r:id="rId2"/>
            </p:custDataLst>
          </p:nvPr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任意多边形(F) 5"/>
            <p:cNvSpPr/>
            <p:nvPr>
              <p:custDataLst>
                <p:tags r:id="rId3"/>
              </p:custDataLst>
            </p:nvPr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6"/>
            <p:cNvSpPr/>
            <p:nvPr>
              <p:custDataLst>
                <p:tags r:id="rId4"/>
              </p:custDataLst>
            </p:nvPr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7"/>
            <p:cNvSpPr/>
            <p:nvPr>
              <p:custDataLst>
                <p:tags r:id="rId5"/>
              </p:custDataLst>
            </p:nvPr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file:///D:\qq&#25991;&#20214;\712321467\Image\C2C\Image2\%7b75232B38-A165-1FB7-499C-2E1C792CACB5%7d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Relationship Id="rId27" Type="http://schemas.openxmlformats.org/officeDocument/2006/relationships/tags" Target="../tags/tag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tags" Target="../tags/tag22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tags" Target="../tags/tag221.xml"/><Relationship Id="rId12" Type="http://schemas.openxmlformats.org/officeDocument/2006/relationships/tags" Target="../tags/tag226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11" Type="http://schemas.openxmlformats.org/officeDocument/2006/relationships/tags" Target="../tags/tag225.xml"/><Relationship Id="rId5" Type="http://schemas.openxmlformats.org/officeDocument/2006/relationships/slideLayout" Target="../slideLayouts/slideLayout25.xml"/><Relationship Id="rId15" Type="http://schemas.openxmlformats.org/officeDocument/2006/relationships/tags" Target="../tags/tag229.xml"/><Relationship Id="rId10" Type="http://schemas.openxmlformats.org/officeDocument/2006/relationships/tags" Target="../tags/tag224.xml"/><Relationship Id="rId19" Type="http://schemas.openxmlformats.org/officeDocument/2006/relationships/image" Target="file:///D:\qq&#25991;&#20214;\712321467\Image\C2C\Image2\%7b75232B38-A165-1FB7-499C-2E1C792CACB5%7d.png" TargetMode="External"/><Relationship Id="rId4" Type="http://schemas.openxmlformats.org/officeDocument/2006/relationships/slideLayout" Target="../slideLayouts/slideLayout24.xml"/><Relationship Id="rId9" Type="http://schemas.openxmlformats.org/officeDocument/2006/relationships/tags" Target="../tags/tag223.xml"/><Relationship Id="rId14" Type="http://schemas.openxmlformats.org/officeDocument/2006/relationships/tags" Target="../tags/tag2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588063-547F-44B2-9DD1-A4C20CE4E866}" type="datetime1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7" name="图片 1073743875" descr="D:\qq文件\712321467\Image\C2C\Image2\{75232B38-A165-1FB7-499C-2E1C792CACB5}.pn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 r:link="rId2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KSO_TEMPLATE" hidden="1"/>
          <p:cNvSpPr/>
          <p:nvPr userDrawn="1">
            <p:custDataLst>
              <p:tags r:id="rId7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  <a:solidFill>
            <a:srgbClr val="3C78B9"/>
          </a:solidFill>
          <a:ln w="12700" cap="flat" cmpd="sng" algn="ctr">
            <a:solidFill>
              <a:srgbClr val="29568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pic>
        <p:nvPicPr>
          <p:cNvPr id="10243" name="图片 5" descr="G:/信息系统与社会/file:/C:/Users/1V994W2/PycharmProjects/PPT_Background_Generation/pic_temp/0_pic_quater_right_down.png"/>
          <p:cNvPicPr/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0"/>
            <a:ext cx="719667" cy="4857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10244" name="图片 7" descr="G:/信息系统与社会/file:/C:/Users/1V994W2/PycharmProjects/PPT_Background_Generation/pic_temp/1_pic_quater_left_down.png"/>
          <p:cNvPicPr/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1472333" y="0"/>
            <a:ext cx="719667" cy="4857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10245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610600" y="6350000"/>
            <a:ext cx="2700867" cy="315912"/>
          </a:xfrm>
          <a:prstGeom prst="rect">
            <a:avLst/>
          </a:prstGeom>
          <a:noFill/>
          <a:ln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algn="r" eaLnBrk="1" hangingPunct="1"/>
            <a:fld id="{A2FE94E0-654F-4A43-9CB6-8BBBB8964131}" type="slidenum">
              <a:rPr lang="zh-CN" altLang="en-US" sz="1200">
                <a:solidFill>
                  <a:srgbClr val="898989"/>
                </a:solidFill>
                <a:ea typeface="微软雅黑" panose="020B0503020204020204" charset="-122"/>
              </a:rPr>
              <a:t>‹#›</a:t>
            </a:fld>
            <a:endParaRPr lang="zh-CN" altLang="en-US" sz="1200">
              <a:solidFill>
                <a:srgbClr val="898989"/>
              </a:solidFill>
              <a:ea typeface="微软雅黑" panose="020B0503020204020204" charset="-122"/>
            </a:endParaRPr>
          </a:p>
        </p:txBody>
      </p:sp>
      <p:sp>
        <p:nvSpPr>
          <p:cNvPr id="1024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8867" y="442912"/>
            <a:ext cx="10854267" cy="4429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wrap="square" lIns="90170" tIns="46990" rIns="90170" bIns="46990" anchor="ctr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400" b="1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t>单击此处编辑母版标题样式</a:t>
            </a:r>
          </a:p>
        </p:txBody>
      </p:sp>
      <p:sp>
        <p:nvSpPr>
          <p:cNvPr id="1024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68867" y="962025"/>
            <a:ext cx="10854267" cy="53879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wrap="square" lIns="90170" tIns="46990" rIns="90170" bIns="46990" anchor="t" anchorCtr="0"/>
          <a:lstStyle>
            <a:lvl1pPr marL="228600" indent="-228600" algn="l" defTabSz="914400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defRPr lang="zh-CN" altLang="en-US" sz="1600" u="none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algn="l" defTabSz="914400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1609725" algn="l"/>
              </a:tabLst>
              <a:defRPr lang="zh-CN" altLang="en-US" sz="1600" u="none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algn="l" defTabSz="914400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1609725" algn="l"/>
              </a:tabLst>
              <a:defRPr lang="zh-CN" altLang="en-US" sz="1600" u="none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algn="l" defTabSz="914400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1609725" algn="l"/>
              </a:tabLst>
              <a:defRPr lang="zh-CN" altLang="en-US" sz="1600" u="none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algn="l" defTabSz="914400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1609725" algn="l"/>
              </a:tabLst>
              <a:defRPr lang="zh-CN" altLang="en-US" sz="1600" u="none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0248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880533" y="6350000"/>
            <a:ext cx="2698749" cy="315912"/>
          </a:xfrm>
          <a:prstGeom prst="rect">
            <a:avLst/>
          </a:prstGeom>
          <a:noFill/>
          <a:ln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eaLnBrk="1" hangingPunct="1"/>
            <a:fld id="{8E20AC10-313C-4F2E-8E7E-ED4A918F16F1}" type="datetime1">
              <a:rPr lang="zh-CN" altLang="en-US" sz="1200">
                <a:solidFill>
                  <a:srgbClr val="898989"/>
                </a:solidFill>
                <a:ea typeface="微软雅黑" panose="020B0503020204020204" charset="-122"/>
              </a:rPr>
              <a:t>2023/4/24</a:t>
            </a:fld>
            <a:endParaRPr lang="zh-CN" altLang="en-US" sz="1200">
              <a:solidFill>
                <a:srgbClr val="898989"/>
              </a:solidFill>
              <a:ea typeface="微软雅黑" panose="020B0503020204020204" charset="-122"/>
            </a:endParaRPr>
          </a:p>
        </p:txBody>
      </p:sp>
      <p:sp>
        <p:nvSpPr>
          <p:cNvPr id="10249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4116917" y="6350000"/>
            <a:ext cx="3958167" cy="315912"/>
          </a:xfrm>
          <a:prstGeom prst="rect">
            <a:avLst/>
          </a:prstGeom>
          <a:noFill/>
          <a:ln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vert="horz" wrap="square" lIns="91440" tIns="45720" rIns="91440" bIns="45720" anchor="ctr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algn="ctr" eaLnBrk="1" hangingPunct="1"/>
            <a:endParaRPr lang="zh-CN" altLang="en-US" sz="1200">
              <a:solidFill>
                <a:srgbClr val="898989"/>
              </a:solidFill>
              <a:ea typeface="微软雅黑" panose="020B0503020204020204" charset="-122"/>
            </a:endParaRPr>
          </a:p>
        </p:txBody>
      </p:sp>
      <p:pic>
        <p:nvPicPr>
          <p:cNvPr id="10250" name="图片 1073743875" descr="D:\qq文件\712321467\Image\C2C\Image2\{75232B38-A165-1FB7-499C-2E1C792CACB5}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ransition/>
  <p:txStyles>
    <p:titleStyle>
      <a:lvl1pPr marL="0" indent="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1" u="none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1pPr>
    </p:titleStyle>
    <p:bodyStyle>
      <a:lvl1pPr marL="228600" indent="-228600" algn="l" defTabSz="91440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defRPr sz="1600" u="none" baseline="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1pPr>
      <a:lvl2pPr marL="685800" indent="-228600" algn="l" defTabSz="91440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>
          <a:tab pos="1609725" algn="l"/>
        </a:tabLst>
        <a:defRPr sz="1600" u="none" baseline="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2pPr>
      <a:lvl3pPr marL="1143000" indent="-228600" algn="l" defTabSz="91440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>
          <a:tab pos="1609725" algn="l"/>
        </a:tabLst>
        <a:defRPr sz="1600" u="none" baseline="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3pPr>
      <a:lvl4pPr marL="1600200" indent="-228600" algn="l" defTabSz="91440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>
          <a:tab pos="1609725" algn="l"/>
        </a:tabLst>
        <a:defRPr sz="1600" u="none" baseline="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4pPr>
      <a:lvl5pPr marL="2057400" indent="-228600" algn="l" defTabSz="91440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>
          <a:tab pos="1609725" algn="l"/>
        </a:tabLst>
        <a:defRPr sz="1600" u="none" baseline="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5pPr>
    </p:bodyStyle>
    <p:otherStyle>
      <a:lvl1pPr marL="0" indent="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1pPr>
      <a:lvl2pPr marL="457200" indent="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2pPr>
      <a:lvl3pPr marL="914400" indent="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3pPr>
      <a:lvl4pPr marL="1371600" indent="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4pPr>
      <a:lvl5pPr marL="1828800" indent="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14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3" Type="http://schemas.openxmlformats.org/officeDocument/2006/relationships/tags" Target="../tags/tag320.xml"/><Relationship Id="rId7" Type="http://schemas.openxmlformats.org/officeDocument/2006/relationships/tags" Target="../tags/tag324.xml"/><Relationship Id="rId12" Type="http://schemas.openxmlformats.org/officeDocument/2006/relationships/slideLayout" Target="../slideLayouts/slideLayout21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tags" Target="../tags/tag328.xml"/><Relationship Id="rId5" Type="http://schemas.openxmlformats.org/officeDocument/2006/relationships/tags" Target="../tags/tag322.xml"/><Relationship Id="rId10" Type="http://schemas.openxmlformats.org/officeDocument/2006/relationships/tags" Target="../tags/tag327.xml"/><Relationship Id="rId4" Type="http://schemas.openxmlformats.org/officeDocument/2006/relationships/tags" Target="../tags/tag321.xml"/><Relationship Id="rId9" Type="http://schemas.openxmlformats.org/officeDocument/2006/relationships/tags" Target="../tags/tag3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image" Target="../media/image14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42.xml"/><Relationship Id="rId13" Type="http://schemas.openxmlformats.org/officeDocument/2006/relationships/tags" Target="../tags/tag347.xml"/><Relationship Id="rId18" Type="http://schemas.openxmlformats.org/officeDocument/2006/relationships/tags" Target="../tags/tag352.xml"/><Relationship Id="rId26" Type="http://schemas.openxmlformats.org/officeDocument/2006/relationships/image" Target="../media/image33.png"/><Relationship Id="rId3" Type="http://schemas.openxmlformats.org/officeDocument/2006/relationships/tags" Target="../tags/tag337.xml"/><Relationship Id="rId21" Type="http://schemas.openxmlformats.org/officeDocument/2006/relationships/slideLayout" Target="../slideLayouts/slideLayout22.xml"/><Relationship Id="rId7" Type="http://schemas.openxmlformats.org/officeDocument/2006/relationships/tags" Target="../tags/tag341.xml"/><Relationship Id="rId12" Type="http://schemas.openxmlformats.org/officeDocument/2006/relationships/tags" Target="../tags/tag346.xml"/><Relationship Id="rId17" Type="http://schemas.openxmlformats.org/officeDocument/2006/relationships/tags" Target="../tags/tag351.xml"/><Relationship Id="rId25" Type="http://schemas.openxmlformats.org/officeDocument/2006/relationships/image" Target="../media/image32.png"/><Relationship Id="rId2" Type="http://schemas.openxmlformats.org/officeDocument/2006/relationships/tags" Target="../tags/tag336.xml"/><Relationship Id="rId16" Type="http://schemas.openxmlformats.org/officeDocument/2006/relationships/tags" Target="../tags/tag350.xml"/><Relationship Id="rId20" Type="http://schemas.openxmlformats.org/officeDocument/2006/relationships/tags" Target="../tags/tag354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11" Type="http://schemas.openxmlformats.org/officeDocument/2006/relationships/tags" Target="../tags/tag345.xml"/><Relationship Id="rId24" Type="http://schemas.openxmlformats.org/officeDocument/2006/relationships/image" Target="../media/image31.png"/><Relationship Id="rId5" Type="http://schemas.openxmlformats.org/officeDocument/2006/relationships/tags" Target="../tags/tag339.xml"/><Relationship Id="rId15" Type="http://schemas.openxmlformats.org/officeDocument/2006/relationships/tags" Target="../tags/tag349.xml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tags" Target="../tags/tag344.xml"/><Relationship Id="rId19" Type="http://schemas.openxmlformats.org/officeDocument/2006/relationships/tags" Target="../tags/tag353.xml"/><Relationship Id="rId4" Type="http://schemas.openxmlformats.org/officeDocument/2006/relationships/tags" Target="../tags/tag338.xml"/><Relationship Id="rId9" Type="http://schemas.openxmlformats.org/officeDocument/2006/relationships/tags" Target="../tags/tag343.xml"/><Relationship Id="rId14" Type="http://schemas.openxmlformats.org/officeDocument/2006/relationships/tags" Target="../tags/tag348.xml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62.xml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tags" Target="../tags/tag357.xml"/><Relationship Id="rId7" Type="http://schemas.openxmlformats.org/officeDocument/2006/relationships/tags" Target="../tags/tag361.xml"/><Relationship Id="rId12" Type="http://schemas.openxmlformats.org/officeDocument/2006/relationships/slideLayout" Target="../slideLayouts/slideLayout21.xml"/><Relationship Id="rId17" Type="http://schemas.openxmlformats.org/officeDocument/2006/relationships/image" Target="../media/image43.png"/><Relationship Id="rId2" Type="http://schemas.openxmlformats.org/officeDocument/2006/relationships/tags" Target="../tags/tag356.xml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tags" Target="../tags/tag355.xml"/><Relationship Id="rId6" Type="http://schemas.openxmlformats.org/officeDocument/2006/relationships/tags" Target="../tags/tag360.xml"/><Relationship Id="rId11" Type="http://schemas.openxmlformats.org/officeDocument/2006/relationships/tags" Target="../tags/tag365.xml"/><Relationship Id="rId5" Type="http://schemas.openxmlformats.org/officeDocument/2006/relationships/tags" Target="../tags/tag359.xml"/><Relationship Id="rId15" Type="http://schemas.openxmlformats.org/officeDocument/2006/relationships/image" Target="../media/image41.png"/><Relationship Id="rId10" Type="http://schemas.openxmlformats.org/officeDocument/2006/relationships/tags" Target="../tags/tag364.xml"/><Relationship Id="rId19" Type="http://schemas.openxmlformats.org/officeDocument/2006/relationships/image" Target="../media/image45.png"/><Relationship Id="rId4" Type="http://schemas.openxmlformats.org/officeDocument/2006/relationships/tags" Target="../tags/tag358.xml"/><Relationship Id="rId9" Type="http://schemas.openxmlformats.org/officeDocument/2006/relationships/tags" Target="../tags/tag363.xml"/><Relationship Id="rId1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3" Type="http://schemas.openxmlformats.org/officeDocument/2006/relationships/tags" Target="../tags/tag368.xml"/><Relationship Id="rId7" Type="http://schemas.openxmlformats.org/officeDocument/2006/relationships/tags" Target="../tags/tag372.xml"/><Relationship Id="rId12" Type="http://schemas.openxmlformats.org/officeDocument/2006/relationships/image" Target="../media/image48.png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tags" Target="../tags/tag371.xml"/><Relationship Id="rId11" Type="http://schemas.openxmlformats.org/officeDocument/2006/relationships/image" Target="../media/image47.png"/><Relationship Id="rId5" Type="http://schemas.openxmlformats.org/officeDocument/2006/relationships/tags" Target="../tags/tag370.xml"/><Relationship Id="rId10" Type="http://schemas.openxmlformats.org/officeDocument/2006/relationships/slideLayout" Target="../slideLayouts/slideLayout21.xml"/><Relationship Id="rId4" Type="http://schemas.openxmlformats.org/officeDocument/2006/relationships/tags" Target="../tags/tag369.xml"/><Relationship Id="rId9" Type="http://schemas.openxmlformats.org/officeDocument/2006/relationships/tags" Target="../tags/tag37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tags" Target="../tags/tag377.xml"/><Relationship Id="rId7" Type="http://schemas.openxmlformats.org/officeDocument/2006/relationships/tags" Target="../tags/tag381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10" Type="http://schemas.openxmlformats.org/officeDocument/2006/relationships/image" Target="../media/image50.png"/><Relationship Id="rId4" Type="http://schemas.openxmlformats.org/officeDocument/2006/relationships/tags" Target="../tags/tag378.xml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89.xml"/><Relationship Id="rId13" Type="http://schemas.openxmlformats.org/officeDocument/2006/relationships/tags" Target="../tags/tag394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12" Type="http://schemas.openxmlformats.org/officeDocument/2006/relationships/tags" Target="../tags/tag393.xml"/><Relationship Id="rId17" Type="http://schemas.openxmlformats.org/officeDocument/2006/relationships/slideLayout" Target="../slideLayouts/slideLayout21.xml"/><Relationship Id="rId2" Type="http://schemas.openxmlformats.org/officeDocument/2006/relationships/tags" Target="../tags/tag383.xml"/><Relationship Id="rId16" Type="http://schemas.openxmlformats.org/officeDocument/2006/relationships/tags" Target="../tags/tag397.xml"/><Relationship Id="rId1" Type="http://schemas.openxmlformats.org/officeDocument/2006/relationships/tags" Target="../tags/tag382.xml"/><Relationship Id="rId6" Type="http://schemas.openxmlformats.org/officeDocument/2006/relationships/tags" Target="../tags/tag387.xml"/><Relationship Id="rId11" Type="http://schemas.openxmlformats.org/officeDocument/2006/relationships/tags" Target="../tags/tag392.xml"/><Relationship Id="rId5" Type="http://schemas.openxmlformats.org/officeDocument/2006/relationships/tags" Target="../tags/tag386.xml"/><Relationship Id="rId15" Type="http://schemas.openxmlformats.org/officeDocument/2006/relationships/tags" Target="../tags/tag396.xml"/><Relationship Id="rId10" Type="http://schemas.openxmlformats.org/officeDocument/2006/relationships/tags" Target="../tags/tag391.xml"/><Relationship Id="rId4" Type="http://schemas.openxmlformats.org/officeDocument/2006/relationships/tags" Target="../tags/tag385.xml"/><Relationship Id="rId9" Type="http://schemas.openxmlformats.org/officeDocument/2006/relationships/tags" Target="../tags/tag390.xml"/><Relationship Id="rId14" Type="http://schemas.openxmlformats.org/officeDocument/2006/relationships/tags" Target="../tags/tag39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77.xml"/><Relationship Id="rId13" Type="http://schemas.openxmlformats.org/officeDocument/2006/relationships/image" Target="../media/image18.png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12" Type="http://schemas.openxmlformats.org/officeDocument/2006/relationships/image" Target="../media/image17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image" Target="../media/image16.png"/><Relationship Id="rId5" Type="http://schemas.openxmlformats.org/officeDocument/2006/relationships/tags" Target="../tags/tag274.xml"/><Relationship Id="rId10" Type="http://schemas.openxmlformats.org/officeDocument/2006/relationships/image" Target="../media/image15.png"/><Relationship Id="rId4" Type="http://schemas.openxmlformats.org/officeDocument/2006/relationships/tags" Target="../tags/tag273.xml"/><Relationship Id="rId9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40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09.xml"/><Relationship Id="rId13" Type="http://schemas.openxmlformats.org/officeDocument/2006/relationships/tags" Target="../tags/tag414.xml"/><Relationship Id="rId18" Type="http://schemas.openxmlformats.org/officeDocument/2006/relationships/notesSlide" Target="../notesSlides/notesSlide5.xml"/><Relationship Id="rId3" Type="http://schemas.openxmlformats.org/officeDocument/2006/relationships/tags" Target="../tags/tag404.xml"/><Relationship Id="rId7" Type="http://schemas.openxmlformats.org/officeDocument/2006/relationships/tags" Target="../tags/tag408.xml"/><Relationship Id="rId12" Type="http://schemas.openxmlformats.org/officeDocument/2006/relationships/tags" Target="../tags/tag413.xml"/><Relationship Id="rId17" Type="http://schemas.openxmlformats.org/officeDocument/2006/relationships/slideLayout" Target="../slideLayouts/slideLayout22.xml"/><Relationship Id="rId2" Type="http://schemas.openxmlformats.org/officeDocument/2006/relationships/tags" Target="../tags/tag403.xml"/><Relationship Id="rId16" Type="http://schemas.openxmlformats.org/officeDocument/2006/relationships/tags" Target="../tags/tag417.xml"/><Relationship Id="rId1" Type="http://schemas.openxmlformats.org/officeDocument/2006/relationships/tags" Target="../tags/tag402.xml"/><Relationship Id="rId6" Type="http://schemas.openxmlformats.org/officeDocument/2006/relationships/tags" Target="../tags/tag407.xml"/><Relationship Id="rId11" Type="http://schemas.openxmlformats.org/officeDocument/2006/relationships/tags" Target="../tags/tag412.xml"/><Relationship Id="rId5" Type="http://schemas.openxmlformats.org/officeDocument/2006/relationships/tags" Target="../tags/tag406.xml"/><Relationship Id="rId15" Type="http://schemas.openxmlformats.org/officeDocument/2006/relationships/tags" Target="../tags/tag416.xml"/><Relationship Id="rId10" Type="http://schemas.openxmlformats.org/officeDocument/2006/relationships/tags" Target="../tags/tag411.xml"/><Relationship Id="rId19" Type="http://schemas.openxmlformats.org/officeDocument/2006/relationships/image" Target="../media/image52.png"/><Relationship Id="rId4" Type="http://schemas.openxmlformats.org/officeDocument/2006/relationships/tags" Target="../tags/tag405.xml"/><Relationship Id="rId9" Type="http://schemas.openxmlformats.org/officeDocument/2006/relationships/tags" Target="../tags/tag410.xml"/><Relationship Id="rId14" Type="http://schemas.openxmlformats.org/officeDocument/2006/relationships/tags" Target="../tags/tag4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7" Type="http://schemas.openxmlformats.org/officeDocument/2006/relationships/image" Target="../media/image53.png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430.xml"/><Relationship Id="rId7" Type="http://schemas.openxmlformats.org/officeDocument/2006/relationships/slideLayout" Target="../slideLayouts/slideLayout22.xml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11" Type="http://schemas.openxmlformats.org/officeDocument/2006/relationships/image" Target="../media/image51.png"/><Relationship Id="rId5" Type="http://schemas.openxmlformats.org/officeDocument/2006/relationships/tags" Target="../tags/tag432.xml"/><Relationship Id="rId10" Type="http://schemas.openxmlformats.org/officeDocument/2006/relationships/image" Target="../media/image55.png"/><Relationship Id="rId4" Type="http://schemas.openxmlformats.org/officeDocument/2006/relationships/tags" Target="../tags/tag431.xml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439.xml"/><Relationship Id="rId7" Type="http://schemas.openxmlformats.org/officeDocument/2006/relationships/image" Target="../media/image56.png"/><Relationship Id="rId2" Type="http://schemas.openxmlformats.org/officeDocument/2006/relationships/tags" Target="../tags/tag438.xml"/><Relationship Id="rId1" Type="http://schemas.openxmlformats.org/officeDocument/2006/relationships/tags" Target="../tags/tag43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4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451.xml"/><Relationship Id="rId13" Type="http://schemas.openxmlformats.org/officeDocument/2006/relationships/tags" Target="../tags/tag456.xml"/><Relationship Id="rId18" Type="http://schemas.openxmlformats.org/officeDocument/2006/relationships/tags" Target="../tags/tag461.xml"/><Relationship Id="rId3" Type="http://schemas.openxmlformats.org/officeDocument/2006/relationships/tags" Target="../tags/tag446.xml"/><Relationship Id="rId21" Type="http://schemas.openxmlformats.org/officeDocument/2006/relationships/notesSlide" Target="../notesSlides/notesSlide9.xml"/><Relationship Id="rId7" Type="http://schemas.openxmlformats.org/officeDocument/2006/relationships/tags" Target="../tags/tag450.xml"/><Relationship Id="rId12" Type="http://schemas.openxmlformats.org/officeDocument/2006/relationships/tags" Target="../tags/tag455.xml"/><Relationship Id="rId17" Type="http://schemas.openxmlformats.org/officeDocument/2006/relationships/tags" Target="../tags/tag460.xml"/><Relationship Id="rId2" Type="http://schemas.openxmlformats.org/officeDocument/2006/relationships/tags" Target="../tags/tag445.xml"/><Relationship Id="rId16" Type="http://schemas.openxmlformats.org/officeDocument/2006/relationships/tags" Target="../tags/tag459.xml"/><Relationship Id="rId20" Type="http://schemas.openxmlformats.org/officeDocument/2006/relationships/slideLayout" Target="../slideLayouts/slideLayout22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11" Type="http://schemas.openxmlformats.org/officeDocument/2006/relationships/tags" Target="../tags/tag454.xml"/><Relationship Id="rId24" Type="http://schemas.openxmlformats.org/officeDocument/2006/relationships/image" Target="../media/image59.png"/><Relationship Id="rId5" Type="http://schemas.openxmlformats.org/officeDocument/2006/relationships/tags" Target="../tags/tag448.xml"/><Relationship Id="rId15" Type="http://schemas.openxmlformats.org/officeDocument/2006/relationships/tags" Target="../tags/tag458.xml"/><Relationship Id="rId23" Type="http://schemas.openxmlformats.org/officeDocument/2006/relationships/image" Target="../media/image58.png"/><Relationship Id="rId10" Type="http://schemas.openxmlformats.org/officeDocument/2006/relationships/tags" Target="../tags/tag453.xml"/><Relationship Id="rId19" Type="http://schemas.openxmlformats.org/officeDocument/2006/relationships/tags" Target="../tags/tag462.xml"/><Relationship Id="rId4" Type="http://schemas.openxmlformats.org/officeDocument/2006/relationships/tags" Target="../tags/tag447.xml"/><Relationship Id="rId9" Type="http://schemas.openxmlformats.org/officeDocument/2006/relationships/tags" Target="../tags/tag452.xml"/><Relationship Id="rId14" Type="http://schemas.openxmlformats.org/officeDocument/2006/relationships/tags" Target="../tags/tag457.xml"/><Relationship Id="rId2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80.xml"/><Relationship Id="rId7" Type="http://schemas.openxmlformats.org/officeDocument/2006/relationships/slideLayout" Target="../slideLayouts/slideLayout21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75.xml"/><Relationship Id="rId13" Type="http://schemas.openxmlformats.org/officeDocument/2006/relationships/image" Target="../media/image62.png"/><Relationship Id="rId3" Type="http://schemas.openxmlformats.org/officeDocument/2006/relationships/tags" Target="../tags/tag470.xml"/><Relationship Id="rId7" Type="http://schemas.openxmlformats.org/officeDocument/2006/relationships/tags" Target="../tags/tag474.xml"/><Relationship Id="rId12" Type="http://schemas.openxmlformats.org/officeDocument/2006/relationships/image" Target="../media/image61.png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472.xml"/><Relationship Id="rId10" Type="http://schemas.openxmlformats.org/officeDocument/2006/relationships/slideLayout" Target="../slideLayouts/slideLayout22.xml"/><Relationship Id="rId4" Type="http://schemas.openxmlformats.org/officeDocument/2006/relationships/tags" Target="../tags/tag471.xml"/><Relationship Id="rId9" Type="http://schemas.openxmlformats.org/officeDocument/2006/relationships/tags" Target="../tags/tag47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490.xml"/><Relationship Id="rId13" Type="http://schemas.openxmlformats.org/officeDocument/2006/relationships/tags" Target="../tags/tag495.xml"/><Relationship Id="rId18" Type="http://schemas.openxmlformats.org/officeDocument/2006/relationships/tags" Target="../tags/tag500.xml"/><Relationship Id="rId26" Type="http://schemas.openxmlformats.org/officeDocument/2006/relationships/image" Target="../media/image68.png"/><Relationship Id="rId3" Type="http://schemas.openxmlformats.org/officeDocument/2006/relationships/tags" Target="../tags/tag485.xml"/><Relationship Id="rId21" Type="http://schemas.openxmlformats.org/officeDocument/2006/relationships/notesSlide" Target="../notesSlides/notesSlide11.xml"/><Relationship Id="rId7" Type="http://schemas.openxmlformats.org/officeDocument/2006/relationships/tags" Target="../tags/tag489.xml"/><Relationship Id="rId12" Type="http://schemas.openxmlformats.org/officeDocument/2006/relationships/tags" Target="../tags/tag494.xml"/><Relationship Id="rId17" Type="http://schemas.openxmlformats.org/officeDocument/2006/relationships/tags" Target="../tags/tag499.xml"/><Relationship Id="rId25" Type="http://schemas.openxmlformats.org/officeDocument/2006/relationships/image" Target="../media/image67.png"/><Relationship Id="rId2" Type="http://schemas.openxmlformats.org/officeDocument/2006/relationships/tags" Target="../tags/tag484.xml"/><Relationship Id="rId16" Type="http://schemas.openxmlformats.org/officeDocument/2006/relationships/tags" Target="../tags/tag498.xml"/><Relationship Id="rId20" Type="http://schemas.openxmlformats.org/officeDocument/2006/relationships/slideLayout" Target="../slideLayouts/slideLayout22.xml"/><Relationship Id="rId1" Type="http://schemas.openxmlformats.org/officeDocument/2006/relationships/tags" Target="../tags/tag483.xml"/><Relationship Id="rId6" Type="http://schemas.openxmlformats.org/officeDocument/2006/relationships/tags" Target="../tags/tag488.xml"/><Relationship Id="rId11" Type="http://schemas.openxmlformats.org/officeDocument/2006/relationships/tags" Target="../tags/tag493.xml"/><Relationship Id="rId24" Type="http://schemas.openxmlformats.org/officeDocument/2006/relationships/image" Target="../media/image66.png"/><Relationship Id="rId5" Type="http://schemas.openxmlformats.org/officeDocument/2006/relationships/tags" Target="../tags/tag487.xml"/><Relationship Id="rId15" Type="http://schemas.openxmlformats.org/officeDocument/2006/relationships/tags" Target="../tags/tag497.xml"/><Relationship Id="rId23" Type="http://schemas.openxmlformats.org/officeDocument/2006/relationships/image" Target="../media/image65.png"/><Relationship Id="rId10" Type="http://schemas.openxmlformats.org/officeDocument/2006/relationships/tags" Target="../tags/tag492.xml"/><Relationship Id="rId19" Type="http://schemas.openxmlformats.org/officeDocument/2006/relationships/tags" Target="../tags/tag501.xml"/><Relationship Id="rId4" Type="http://schemas.openxmlformats.org/officeDocument/2006/relationships/tags" Target="../tags/tag486.xml"/><Relationship Id="rId9" Type="http://schemas.openxmlformats.org/officeDocument/2006/relationships/tags" Target="../tags/tag491.xml"/><Relationship Id="rId14" Type="http://schemas.openxmlformats.org/officeDocument/2006/relationships/tags" Target="../tags/tag496.xml"/><Relationship Id="rId2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512.xml"/><Relationship Id="rId3" Type="http://schemas.openxmlformats.org/officeDocument/2006/relationships/tags" Target="../tags/tag507.xml"/><Relationship Id="rId7" Type="http://schemas.openxmlformats.org/officeDocument/2006/relationships/tags" Target="../tags/tag511.xml"/><Relationship Id="rId12" Type="http://schemas.openxmlformats.org/officeDocument/2006/relationships/image" Target="../media/image70.png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tags" Target="../tags/tag510.xml"/><Relationship Id="rId11" Type="http://schemas.openxmlformats.org/officeDocument/2006/relationships/image" Target="../media/image69.png"/><Relationship Id="rId5" Type="http://schemas.openxmlformats.org/officeDocument/2006/relationships/tags" Target="../tags/tag509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508.xml"/><Relationship Id="rId9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18.xml"/><Relationship Id="rId7" Type="http://schemas.openxmlformats.org/officeDocument/2006/relationships/image" Target="../media/image72.png"/><Relationship Id="rId2" Type="http://schemas.openxmlformats.org/officeDocument/2006/relationships/tags" Target="../tags/tag517.xml"/><Relationship Id="rId1" Type="http://schemas.openxmlformats.org/officeDocument/2006/relationships/tags" Target="../tags/tag516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5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522.xml"/><Relationship Id="rId7" Type="http://schemas.openxmlformats.org/officeDocument/2006/relationships/slideLayout" Target="../slideLayouts/slideLayout22.xml"/><Relationship Id="rId2" Type="http://schemas.openxmlformats.org/officeDocument/2006/relationships/tags" Target="../tags/tag521.xml"/><Relationship Id="rId1" Type="http://schemas.openxmlformats.org/officeDocument/2006/relationships/tags" Target="../tags/tag520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10" Type="http://schemas.openxmlformats.org/officeDocument/2006/relationships/image" Target="../media/image74.png"/><Relationship Id="rId4" Type="http://schemas.openxmlformats.org/officeDocument/2006/relationships/tags" Target="../tags/tag523.xml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31.xml"/><Relationship Id="rId7" Type="http://schemas.openxmlformats.org/officeDocument/2006/relationships/image" Target="../media/image75.png"/><Relationship Id="rId2" Type="http://schemas.openxmlformats.org/officeDocument/2006/relationships/tags" Target="../tags/tag530.xml"/><Relationship Id="rId1" Type="http://schemas.openxmlformats.org/officeDocument/2006/relationships/tags" Target="../tags/tag529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533.xml"/><Relationship Id="rId4" Type="http://schemas.openxmlformats.org/officeDocument/2006/relationships/tags" Target="../tags/tag53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536.xml"/><Relationship Id="rId7" Type="http://schemas.openxmlformats.org/officeDocument/2006/relationships/slideLayout" Target="../slideLayouts/slideLayout21.xml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tags" Target="../tags/tag5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547.xml"/><Relationship Id="rId3" Type="http://schemas.openxmlformats.org/officeDocument/2006/relationships/tags" Target="../tags/tag542.xml"/><Relationship Id="rId7" Type="http://schemas.openxmlformats.org/officeDocument/2006/relationships/tags" Target="../tags/tag546.xml"/><Relationship Id="rId12" Type="http://schemas.openxmlformats.org/officeDocument/2006/relationships/image" Target="../media/image79.png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6" Type="http://schemas.openxmlformats.org/officeDocument/2006/relationships/tags" Target="../tags/tag545.xml"/><Relationship Id="rId11" Type="http://schemas.openxmlformats.org/officeDocument/2006/relationships/image" Target="../media/image78.png"/><Relationship Id="rId5" Type="http://schemas.openxmlformats.org/officeDocument/2006/relationships/tags" Target="../tags/tag544.xml"/><Relationship Id="rId10" Type="http://schemas.openxmlformats.org/officeDocument/2006/relationships/image" Target="../media/image77.png"/><Relationship Id="rId4" Type="http://schemas.openxmlformats.org/officeDocument/2006/relationships/tags" Target="../tags/tag543.xml"/><Relationship Id="rId9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550.xml"/><Relationship Id="rId7" Type="http://schemas.openxmlformats.org/officeDocument/2006/relationships/image" Target="../media/image80.png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552.xml"/><Relationship Id="rId4" Type="http://schemas.openxmlformats.org/officeDocument/2006/relationships/tags" Target="../tags/tag55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560.xml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tags" Target="../tags/tag555.xml"/><Relationship Id="rId21" Type="http://schemas.openxmlformats.org/officeDocument/2006/relationships/image" Target="../media/image91.svg"/><Relationship Id="rId7" Type="http://schemas.openxmlformats.org/officeDocument/2006/relationships/tags" Target="../tags/tag559.xml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" Type="http://schemas.openxmlformats.org/officeDocument/2006/relationships/tags" Target="../tags/tag554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tags" Target="../tags/tag553.xml"/><Relationship Id="rId6" Type="http://schemas.openxmlformats.org/officeDocument/2006/relationships/tags" Target="../tags/tag558.xml"/><Relationship Id="rId11" Type="http://schemas.openxmlformats.org/officeDocument/2006/relationships/image" Target="../media/image81.png"/><Relationship Id="rId5" Type="http://schemas.openxmlformats.org/officeDocument/2006/relationships/tags" Target="../tags/tag557.xml"/><Relationship Id="rId15" Type="http://schemas.openxmlformats.org/officeDocument/2006/relationships/image" Target="../media/image85.sv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89.svg"/><Relationship Id="rId4" Type="http://schemas.openxmlformats.org/officeDocument/2006/relationships/tags" Target="../tags/tag556.xml"/><Relationship Id="rId9" Type="http://schemas.openxmlformats.org/officeDocument/2006/relationships/tags" Target="../tags/tag561.xml"/><Relationship Id="rId1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" Type="http://schemas.openxmlformats.org/officeDocument/2006/relationships/tags" Target="../tags/tag562.xml"/><Relationship Id="rId5" Type="http://schemas.openxmlformats.org/officeDocument/2006/relationships/image" Target="../media/image92.png"/><Relationship Id="rId4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567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13" Type="http://schemas.openxmlformats.org/officeDocument/2006/relationships/image" Target="../media/image23.png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12" Type="http://schemas.openxmlformats.org/officeDocument/2006/relationships/slideLayout" Target="../slideLayouts/slideLayout21.xml"/><Relationship Id="rId2" Type="http://schemas.openxmlformats.org/officeDocument/2006/relationships/tags" Target="../tags/tag287.xml"/><Relationship Id="rId16" Type="http://schemas.openxmlformats.org/officeDocument/2006/relationships/image" Target="../media/image26.png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tags" Target="../tags/tag296.xml"/><Relationship Id="rId5" Type="http://schemas.openxmlformats.org/officeDocument/2006/relationships/tags" Target="../tags/tag290.xml"/><Relationship Id="rId15" Type="http://schemas.openxmlformats.org/officeDocument/2006/relationships/image" Target="../media/image25.png"/><Relationship Id="rId10" Type="http://schemas.openxmlformats.org/officeDocument/2006/relationships/tags" Target="../tags/tag295.xml"/><Relationship Id="rId4" Type="http://schemas.openxmlformats.org/officeDocument/2006/relationships/tags" Target="../tags/tag289.xml"/><Relationship Id="rId9" Type="http://schemas.openxmlformats.org/officeDocument/2006/relationships/tags" Target="../tags/tag294.xml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08.xml"/><Relationship Id="rId13" Type="http://schemas.openxmlformats.org/officeDocument/2006/relationships/tags" Target="../tags/tag313.xml"/><Relationship Id="rId18" Type="http://schemas.openxmlformats.org/officeDocument/2006/relationships/slideLayout" Target="../slideLayouts/slideLayout21.xml"/><Relationship Id="rId3" Type="http://schemas.openxmlformats.org/officeDocument/2006/relationships/tags" Target="../tags/tag303.xml"/><Relationship Id="rId7" Type="http://schemas.openxmlformats.org/officeDocument/2006/relationships/tags" Target="../tags/tag307.xml"/><Relationship Id="rId12" Type="http://schemas.openxmlformats.org/officeDocument/2006/relationships/tags" Target="../tags/tag312.xml"/><Relationship Id="rId17" Type="http://schemas.openxmlformats.org/officeDocument/2006/relationships/tags" Target="../tags/tag317.xml"/><Relationship Id="rId2" Type="http://schemas.openxmlformats.org/officeDocument/2006/relationships/tags" Target="../tags/tag302.xml"/><Relationship Id="rId16" Type="http://schemas.openxmlformats.org/officeDocument/2006/relationships/tags" Target="../tags/tag316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tags" Target="../tags/tag311.xml"/><Relationship Id="rId5" Type="http://schemas.openxmlformats.org/officeDocument/2006/relationships/tags" Target="../tags/tag305.xml"/><Relationship Id="rId15" Type="http://schemas.openxmlformats.org/officeDocument/2006/relationships/tags" Target="../tags/tag315.xml"/><Relationship Id="rId10" Type="http://schemas.openxmlformats.org/officeDocument/2006/relationships/tags" Target="../tags/tag310.xml"/><Relationship Id="rId4" Type="http://schemas.openxmlformats.org/officeDocument/2006/relationships/tags" Target="../tags/tag304.xml"/><Relationship Id="rId9" Type="http://schemas.openxmlformats.org/officeDocument/2006/relationships/tags" Target="../tags/tag309.xml"/><Relationship Id="rId14" Type="http://schemas.openxmlformats.org/officeDocument/2006/relationships/tags" Target="../tags/tag3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xfrm>
            <a:off x="710565" y="1073150"/>
            <a:ext cx="4662170" cy="4711700"/>
          </a:xfrm>
        </p:spPr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618480" y="1831340"/>
            <a:ext cx="6228715" cy="2091055"/>
          </a:xfrm>
        </p:spPr>
        <p:txBody>
          <a:bodyPr rtlCol="0"/>
          <a:lstStyle/>
          <a:p>
            <a:pPr algn="ctr" rtl="0"/>
            <a:r>
              <a:rPr lang="zh-CN" altLang="en-US" sz="4000"/>
              <a:t>搭建信息系统的前期准备</a:t>
            </a:r>
          </a:p>
        </p:txBody>
      </p:sp>
      <p:pic>
        <p:nvPicPr>
          <p:cNvPr id="10" name="图片占位符 9" descr="天际线建筑物仰视图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0565" y="1073150"/>
            <a:ext cx="4711700" cy="4711700"/>
          </a:xfrm>
          <a:prstGeom prst="ellipse">
            <a:avLst/>
          </a:prstGeom>
          <a:solidFill>
            <a:schemeClr val="bg2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53440" y="1822450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需求分析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539615" y="1822450"/>
            <a:ext cx="17703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可行性分析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160510" y="1822450"/>
            <a:ext cx="2087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开发模式选择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9394190" y="4396740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概要设计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857115" y="4396740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详细设计</a:t>
            </a:r>
          </a:p>
        </p:txBody>
      </p:sp>
      <p:sp>
        <p:nvSpPr>
          <p:cNvPr id="11" name="右箭头 10"/>
          <p:cNvSpPr/>
          <p:nvPr>
            <p:custDataLst>
              <p:tags r:id="rId7"/>
            </p:custDataLst>
          </p:nvPr>
        </p:nvSpPr>
        <p:spPr>
          <a:xfrm>
            <a:off x="2680970" y="1822450"/>
            <a:ext cx="1483995" cy="387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8"/>
            </p:custDataLst>
          </p:nvPr>
        </p:nvSpPr>
        <p:spPr>
          <a:xfrm>
            <a:off x="6993255" y="1822450"/>
            <a:ext cx="1483995" cy="387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>
            <p:custDataLst>
              <p:tags r:id="rId9"/>
            </p:custDataLst>
          </p:nvPr>
        </p:nvSpPr>
        <p:spPr>
          <a:xfrm>
            <a:off x="10011410" y="2699385"/>
            <a:ext cx="425450" cy="1186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>
            <p:custDataLst>
              <p:tags r:id="rId10"/>
            </p:custDataLst>
          </p:nvPr>
        </p:nvSpPr>
        <p:spPr>
          <a:xfrm>
            <a:off x="7044055" y="4479290"/>
            <a:ext cx="1522095" cy="4133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558020" y="5066030"/>
            <a:ext cx="1289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怎么做</a:t>
            </a:r>
            <a:endParaRPr lang="zh-CN" altLang="en-US" sz="2400" b="1" spc="1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64965" y="5066030"/>
            <a:ext cx="30473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先干什么，后干什么</a:t>
            </a:r>
            <a:endParaRPr lang="zh-CN" altLang="en-US" sz="2400" b="1" spc="1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1063019" y="1063202"/>
            <a:ext cx="132196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做什么</a:t>
            </a:r>
          </a:p>
        </p:txBody>
      </p:sp>
      <p:sp>
        <p:nvSpPr>
          <p:cNvPr id="6" name="矩形 5"/>
          <p:cNvSpPr/>
          <p:nvPr/>
        </p:nvSpPr>
        <p:spPr>
          <a:xfrm>
            <a:off x="4857115" y="1063202"/>
            <a:ext cx="1679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能否做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bldLvl="0" animBg="1"/>
      <p:bldP spid="14" grpId="0" bldLvl="0" animBg="1"/>
      <p:bldP spid="2" grpId="0"/>
      <p:bldP spid="3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35" y="663575"/>
            <a:ext cx="7982585" cy="54305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544560" y="1313815"/>
            <a:ext cx="521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xfrm>
            <a:off x="710565" y="1073150"/>
            <a:ext cx="4662170" cy="4711700"/>
          </a:xfrm>
        </p:spPr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618480" y="1831340"/>
            <a:ext cx="6228715" cy="2091055"/>
          </a:xfrm>
        </p:spPr>
        <p:txBody>
          <a:bodyPr rtlCol="0"/>
          <a:lstStyle/>
          <a:p>
            <a:pPr algn="ctr" rtl="0"/>
            <a:r>
              <a:rPr lang="zh-CN" altLang="en-US" sz="4000"/>
              <a:t>搭建信息系统</a:t>
            </a:r>
          </a:p>
        </p:txBody>
      </p:sp>
      <p:pic>
        <p:nvPicPr>
          <p:cNvPr id="10" name="图片占位符 9" descr="天际线建筑物仰视图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0565" y="1073150"/>
            <a:ext cx="4711700" cy="4711700"/>
          </a:xfrm>
          <a:prstGeom prst="ellipse">
            <a:avLst/>
          </a:prstGeom>
          <a:solidFill>
            <a:schemeClr val="bg2"/>
          </a:solidFill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5BCA42-EBAF-0B01-C72A-60AD11E98881}"/>
              </a:ext>
            </a:extLst>
          </p:cNvPr>
          <p:cNvSpPr/>
          <p:nvPr/>
        </p:nvSpPr>
        <p:spPr>
          <a:xfrm>
            <a:off x="1" y="179283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500" spc="300" dirty="0">
                <a:solidFill>
                  <a:schemeClr val="bg1"/>
                </a:solidFill>
                <a:cs typeface="+mn-ea"/>
                <a:sym typeface="+mn-lt"/>
              </a:rPr>
              <a:t>PART B</a:t>
            </a:r>
            <a:endParaRPr lang="zh-CN" altLang="en-US" sz="15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E3D0E1-25D9-ACF6-3067-405A16DB7214}"/>
              </a:ext>
            </a:extLst>
          </p:cNvPr>
          <p:cNvSpPr/>
          <p:nvPr/>
        </p:nvSpPr>
        <p:spPr>
          <a:xfrm>
            <a:off x="1190007" y="179283"/>
            <a:ext cx="4519186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spc="600" dirty="0">
                <a:cs typeface="+mn-ea"/>
                <a:sym typeface="+mn-lt"/>
              </a:rPr>
              <a:t>信息系统中的结构及数据格式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8BA2FB-2FF8-2284-ECF3-B617D5851039}"/>
              </a:ext>
            </a:extLst>
          </p:cNvPr>
          <p:cNvGrpSpPr/>
          <p:nvPr/>
        </p:nvGrpSpPr>
        <p:grpSpPr>
          <a:xfrm>
            <a:off x="3855676" y="1036562"/>
            <a:ext cx="4031873" cy="1029207"/>
            <a:chOff x="2868886" y="620637"/>
            <a:chExt cx="4031873" cy="102920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6216F2-BE97-CC25-A571-E31D4D84E729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3841769" y="1020156"/>
              <a:ext cx="859734" cy="62968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1E0A3C0-5467-D2B6-22BA-1C7EC138DEAD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868886" y="620637"/>
              <a:ext cx="4031873" cy="2769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无线路由器：发射无线信号，用于将移动终端联入局域网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810629B-ACC8-EFC2-76C1-2DA3A3F62D59}"/>
              </a:ext>
            </a:extLst>
          </p:cNvPr>
          <p:cNvGrpSpPr/>
          <p:nvPr/>
        </p:nvGrpSpPr>
        <p:grpSpPr>
          <a:xfrm>
            <a:off x="3999144" y="2349176"/>
            <a:ext cx="3057247" cy="1098029"/>
            <a:chOff x="3012354" y="1933251"/>
            <a:chExt cx="3057247" cy="1098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8FA8344-AE27-29DA-D946-23246CDEFDF3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3177978" y="1933251"/>
              <a:ext cx="2277936" cy="62396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C7408EE-76F2-1085-25C7-B65C71059B0E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012354" y="2723503"/>
              <a:ext cx="3057247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交换机：连接网络设备，组建局域网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1978C39-4D3D-2B7C-E777-7BD64FC2E3F4}"/>
              </a:ext>
            </a:extLst>
          </p:cNvPr>
          <p:cNvGrpSpPr/>
          <p:nvPr/>
        </p:nvGrpSpPr>
        <p:grpSpPr>
          <a:xfrm>
            <a:off x="1021897" y="2146163"/>
            <a:ext cx="2864630" cy="1641392"/>
            <a:chOff x="35107" y="1730238"/>
            <a:chExt cx="2864630" cy="164139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2AE45BA-75E0-E5C5-1199-1207259CEBD0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1101482" y="1730238"/>
              <a:ext cx="1203991" cy="91004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06EE1B6-9967-5574-E787-EB02719BD31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5107" y="2632966"/>
              <a:ext cx="2864630" cy="7386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PC-A </a:t>
              </a:r>
              <a:r>
                <a:rPr lang="zh-CN" altLang="en-US" sz="1400" dirty="0"/>
                <a:t>服务器，</a:t>
              </a:r>
              <a:r>
                <a:rPr lang="en-US" altLang="zh-CN" sz="1400" dirty="0"/>
                <a:t>IP</a:t>
              </a:r>
              <a:r>
                <a:rPr lang="zh-CN" altLang="en-US" sz="1400" dirty="0"/>
                <a:t>：</a:t>
              </a:r>
              <a:r>
                <a:rPr lang="en-US" altLang="zh-CN" sz="1400" dirty="0"/>
                <a:t>192.168.0.150</a:t>
              </a:r>
            </a:p>
            <a:p>
              <a:r>
                <a:rPr lang="en-US" altLang="zh-CN" sz="1400" dirty="0"/>
                <a:t>1. </a:t>
              </a:r>
              <a:r>
                <a:rPr lang="zh-CN" altLang="en-US" sz="1400" dirty="0"/>
                <a:t>运行</a:t>
              </a:r>
              <a:r>
                <a:rPr lang="en-US" altLang="zh-CN" sz="1400" dirty="0"/>
                <a:t>Flask</a:t>
              </a:r>
              <a:r>
                <a:rPr lang="zh-CN" altLang="en-US" sz="1400" dirty="0"/>
                <a:t>服务器程序</a:t>
              </a:r>
            </a:p>
            <a:p>
              <a:r>
                <a:rPr lang="en-US" altLang="zh-CN" sz="1400" dirty="0"/>
                <a:t>2. </a:t>
              </a:r>
              <a:r>
                <a:rPr lang="zh-CN" altLang="en-US" sz="1400" dirty="0"/>
                <a:t>数据库服务器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ACB40A-5607-3D8E-A585-70FC94A9DCEB}"/>
              </a:ext>
            </a:extLst>
          </p:cNvPr>
          <p:cNvGrpSpPr/>
          <p:nvPr/>
        </p:nvGrpSpPr>
        <p:grpSpPr>
          <a:xfrm>
            <a:off x="5384575" y="4428727"/>
            <a:ext cx="2510624" cy="1917463"/>
            <a:chOff x="4397785" y="4012802"/>
            <a:chExt cx="2510624" cy="191746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DD70446-969A-1C3A-B20C-CF00E1E6F02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5021987" y="4012802"/>
              <a:ext cx="1203991" cy="91004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61A9579-C710-7387-47A9-9BA59CD44054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397785" y="5099268"/>
              <a:ext cx="2510624" cy="83099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PC-B </a:t>
              </a:r>
              <a:r>
                <a:rPr lang="zh-CN" altLang="en-US" sz="1200" dirty="0"/>
                <a:t>客户端</a:t>
              </a:r>
            </a:p>
            <a:p>
              <a:r>
                <a:rPr lang="en-US" altLang="zh-CN" sz="1200" dirty="0"/>
                <a:t>1. </a:t>
              </a:r>
              <a:r>
                <a:rPr lang="zh-CN" altLang="en-US" sz="1200" dirty="0"/>
                <a:t>连接智能终端，编写客户端代码</a:t>
              </a:r>
            </a:p>
            <a:p>
              <a:r>
                <a:rPr lang="en-US" altLang="zh-CN" sz="1200" dirty="0"/>
                <a:t>2. </a:t>
              </a:r>
              <a:r>
                <a:rPr lang="zh-CN" altLang="en-US" sz="1200" dirty="0"/>
                <a:t>使用浏览器访问</a:t>
              </a:r>
              <a:r>
                <a:rPr lang="en-US" altLang="zh-CN" sz="1200" dirty="0"/>
                <a:t>Flask</a:t>
              </a:r>
              <a:r>
                <a:rPr lang="zh-CN" altLang="en-US" sz="1200" dirty="0"/>
                <a:t>应用</a:t>
              </a:r>
            </a:p>
            <a:p>
              <a:r>
                <a:rPr lang="en-US" altLang="zh-CN" sz="1200" dirty="0"/>
                <a:t>3. </a:t>
              </a:r>
              <a:r>
                <a:rPr lang="zh-CN" altLang="en-US" sz="1200" dirty="0"/>
                <a:t>运行模拟请求代码</a:t>
              </a:r>
            </a:p>
          </p:txBody>
        </p:sp>
      </p:grpSp>
      <p:sp>
        <p:nvSpPr>
          <p:cNvPr id="16" name="任意多边形 43">
            <a:extLst>
              <a:ext uri="{FF2B5EF4-FFF2-40B4-BE49-F238E27FC236}">
                <a16:creationId xmlns:a16="http://schemas.microsoft.com/office/drawing/2014/main" id="{1D05ACDF-D351-C1FB-A4AF-2ADADF55766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11681" y="2871742"/>
            <a:ext cx="1854926" cy="654548"/>
          </a:xfrm>
          <a:custGeom>
            <a:avLst/>
            <a:gdLst>
              <a:gd name="connsiteX0" fmla="*/ 0 w 1854926"/>
              <a:gd name="connsiteY0" fmla="*/ 139337 h 654548"/>
              <a:gd name="connsiteX1" fmla="*/ 862149 w 1854926"/>
              <a:gd name="connsiteY1" fmla="*/ 653143 h 654548"/>
              <a:gd name="connsiteX2" fmla="*/ 1854926 w 1854926"/>
              <a:gd name="connsiteY2" fmla="*/ 0 h 654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926" h="654548">
                <a:moveTo>
                  <a:pt x="0" y="139337"/>
                </a:moveTo>
                <a:cubicBezTo>
                  <a:pt x="276497" y="407851"/>
                  <a:pt x="552995" y="676366"/>
                  <a:pt x="862149" y="653143"/>
                </a:cubicBezTo>
                <a:cubicBezTo>
                  <a:pt x="1171303" y="629920"/>
                  <a:pt x="1513114" y="314960"/>
                  <a:pt x="185492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45">
            <a:extLst>
              <a:ext uri="{FF2B5EF4-FFF2-40B4-BE49-F238E27FC236}">
                <a16:creationId xmlns:a16="http://schemas.microsoft.com/office/drawing/2014/main" id="{093AFF8B-49B2-00A5-1BBF-16503F2B57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365668" y="2880451"/>
            <a:ext cx="1656162" cy="1576251"/>
          </a:xfrm>
          <a:custGeom>
            <a:avLst/>
            <a:gdLst>
              <a:gd name="connsiteX0" fmla="*/ 1656162 w 1656162"/>
              <a:gd name="connsiteY0" fmla="*/ 1576251 h 1576251"/>
              <a:gd name="connsiteX1" fmla="*/ 1386196 w 1656162"/>
              <a:gd name="connsiteY1" fmla="*/ 1105988 h 1576251"/>
              <a:gd name="connsiteX2" fmla="*/ 158288 w 1656162"/>
              <a:gd name="connsiteY2" fmla="*/ 984068 h 1576251"/>
              <a:gd name="connsiteX3" fmla="*/ 53785 w 1656162"/>
              <a:gd name="connsiteY3" fmla="*/ 0 h 157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6162" h="1576251">
                <a:moveTo>
                  <a:pt x="1656162" y="1576251"/>
                </a:moveTo>
                <a:cubicBezTo>
                  <a:pt x="1646002" y="1390468"/>
                  <a:pt x="1635842" y="1204685"/>
                  <a:pt x="1386196" y="1105988"/>
                </a:cubicBezTo>
                <a:cubicBezTo>
                  <a:pt x="1136550" y="1007291"/>
                  <a:pt x="380356" y="1168399"/>
                  <a:pt x="158288" y="984068"/>
                </a:cubicBezTo>
                <a:cubicBezTo>
                  <a:pt x="-63780" y="799737"/>
                  <a:pt x="-4998" y="399868"/>
                  <a:pt x="5378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47">
            <a:extLst>
              <a:ext uri="{FF2B5EF4-FFF2-40B4-BE49-F238E27FC236}">
                <a16:creationId xmlns:a16="http://schemas.microsoft.com/office/drawing/2014/main" id="{85BF27E7-A927-4297-B003-B337D4EDAD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26333" y="3643530"/>
            <a:ext cx="600498" cy="813172"/>
          </a:xfrm>
          <a:custGeom>
            <a:avLst/>
            <a:gdLst>
              <a:gd name="connsiteX0" fmla="*/ 0 w 600498"/>
              <a:gd name="connsiteY0" fmla="*/ 813172 h 813172"/>
              <a:gd name="connsiteX1" fmla="*/ 243840 w 600498"/>
              <a:gd name="connsiteY1" fmla="*/ 447412 h 813172"/>
              <a:gd name="connsiteX2" fmla="*/ 583474 w 600498"/>
              <a:gd name="connsiteY2" fmla="*/ 369035 h 813172"/>
              <a:gd name="connsiteX3" fmla="*/ 548640 w 600498"/>
              <a:gd name="connsiteY3" fmla="*/ 38109 h 813172"/>
              <a:gd name="connsiteX4" fmla="*/ 539931 w 600498"/>
              <a:gd name="connsiteY4" fmla="*/ 20692 h 8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498" h="813172">
                <a:moveTo>
                  <a:pt x="0" y="813172"/>
                </a:moveTo>
                <a:cubicBezTo>
                  <a:pt x="73297" y="667303"/>
                  <a:pt x="146594" y="521435"/>
                  <a:pt x="243840" y="447412"/>
                </a:cubicBezTo>
                <a:cubicBezTo>
                  <a:pt x="341086" y="373389"/>
                  <a:pt x="532674" y="437252"/>
                  <a:pt x="583474" y="369035"/>
                </a:cubicBezTo>
                <a:cubicBezTo>
                  <a:pt x="634274" y="300818"/>
                  <a:pt x="555897" y="96166"/>
                  <a:pt x="548640" y="38109"/>
                </a:cubicBezTo>
                <a:cubicBezTo>
                  <a:pt x="541383" y="-19948"/>
                  <a:pt x="540657" y="372"/>
                  <a:pt x="539931" y="206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53">
            <a:extLst>
              <a:ext uri="{FF2B5EF4-FFF2-40B4-BE49-F238E27FC236}">
                <a16:creationId xmlns:a16="http://schemas.microsoft.com/office/drawing/2014/main" id="{1C15FA09-D642-9119-F3D1-EB67732898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341076" y="2018302"/>
            <a:ext cx="1298811" cy="1086927"/>
          </a:xfrm>
          <a:custGeom>
            <a:avLst/>
            <a:gdLst>
              <a:gd name="connsiteX0" fmla="*/ 0 w 1298811"/>
              <a:gd name="connsiteY0" fmla="*/ 0 h 1086927"/>
              <a:gd name="connsiteX1" fmla="*/ 148045 w 1298811"/>
              <a:gd name="connsiteY1" fmla="*/ 191589 h 1086927"/>
              <a:gd name="connsiteX2" fmla="*/ 870857 w 1298811"/>
              <a:gd name="connsiteY2" fmla="*/ 261257 h 1086927"/>
              <a:gd name="connsiteX3" fmla="*/ 1297577 w 1298811"/>
              <a:gd name="connsiteY3" fmla="*/ 705394 h 1086927"/>
              <a:gd name="connsiteX4" fmla="*/ 975360 w 1298811"/>
              <a:gd name="connsiteY4" fmla="*/ 1079863 h 1086927"/>
              <a:gd name="connsiteX5" fmla="*/ 278674 w 1298811"/>
              <a:gd name="connsiteY5" fmla="*/ 914400 h 108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8811" h="1086927">
                <a:moveTo>
                  <a:pt x="0" y="0"/>
                </a:moveTo>
                <a:cubicBezTo>
                  <a:pt x="1451" y="74023"/>
                  <a:pt x="2902" y="148046"/>
                  <a:pt x="148045" y="191589"/>
                </a:cubicBezTo>
                <a:cubicBezTo>
                  <a:pt x="293188" y="235132"/>
                  <a:pt x="679268" y="175623"/>
                  <a:pt x="870857" y="261257"/>
                </a:cubicBezTo>
                <a:cubicBezTo>
                  <a:pt x="1062446" y="346891"/>
                  <a:pt x="1280160" y="568960"/>
                  <a:pt x="1297577" y="705394"/>
                </a:cubicBezTo>
                <a:cubicBezTo>
                  <a:pt x="1314994" y="841828"/>
                  <a:pt x="1145177" y="1045029"/>
                  <a:pt x="975360" y="1079863"/>
                </a:cubicBezTo>
                <a:cubicBezTo>
                  <a:pt x="805543" y="1114697"/>
                  <a:pt x="542108" y="1014548"/>
                  <a:pt x="278674" y="914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21">
            <a:extLst>
              <a:ext uri="{FF2B5EF4-FFF2-40B4-BE49-F238E27FC236}">
                <a16:creationId xmlns:a16="http://schemas.microsoft.com/office/drawing/2014/main" id="{B4C16FC4-70CB-5152-B7A1-E5F496EDF85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689419" y="1913706"/>
            <a:ext cx="1698171" cy="1053830"/>
          </a:xfrm>
          <a:custGeom>
            <a:avLst/>
            <a:gdLst>
              <a:gd name="connsiteX0" fmla="*/ 1698171 w 1698171"/>
              <a:gd name="connsiteY0" fmla="*/ 1053830 h 1053830"/>
              <a:gd name="connsiteX1" fmla="*/ 1271451 w 1698171"/>
              <a:gd name="connsiteY1" fmla="*/ 174265 h 1053830"/>
              <a:gd name="connsiteX2" fmla="*/ 0 w 1698171"/>
              <a:gd name="connsiteY2" fmla="*/ 93 h 105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8171" h="1053830">
                <a:moveTo>
                  <a:pt x="1698171" y="1053830"/>
                </a:moveTo>
                <a:cubicBezTo>
                  <a:pt x="1626325" y="701859"/>
                  <a:pt x="1554479" y="349888"/>
                  <a:pt x="1271451" y="174265"/>
                </a:cubicBezTo>
                <a:cubicBezTo>
                  <a:pt x="988422" y="-1358"/>
                  <a:pt x="494211" y="-633"/>
                  <a:pt x="0" y="93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A54F79-6C2E-6549-DF33-20AC4907202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062762" y="1696713"/>
            <a:ext cx="108395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/>
              <a:t>通过</a:t>
            </a:r>
            <a:r>
              <a:rPr lang="en-US" altLang="zh-CN" sz="1200" dirty="0"/>
              <a:t>WIF</a:t>
            </a:r>
            <a:r>
              <a:rPr lang="zh-CN" altLang="en-US" sz="1200" dirty="0"/>
              <a:t>联入</a:t>
            </a:r>
            <a:endParaRPr lang="en-US" altLang="zh-CN" sz="1200" dirty="0"/>
          </a:p>
          <a:p>
            <a:r>
              <a:rPr lang="zh-CN" altLang="en-US" sz="1200" dirty="0"/>
              <a:t>局域网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6C1B24-1ECF-4855-A975-01BD93135911}"/>
              </a:ext>
            </a:extLst>
          </p:cNvPr>
          <p:cNvSpPr txBox="1"/>
          <p:nvPr/>
        </p:nvSpPr>
        <p:spPr>
          <a:xfrm>
            <a:off x="8006080" y="1822450"/>
            <a:ext cx="1689462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/>
              <a:t>智能终端数据</a:t>
            </a:r>
            <a:endParaRPr lang="en-US" altLang="zh-CN" sz="1600" dirty="0"/>
          </a:p>
          <a:p>
            <a:pPr>
              <a:lnSpc>
                <a:spcPct val="100000"/>
              </a:lnSpc>
            </a:pPr>
            <a:r>
              <a:rPr lang="en-US" altLang="zh-CN" sz="1600" dirty="0"/>
              <a:t>type = ‘</a:t>
            </a:r>
            <a:r>
              <a:rPr lang="zh-CN" altLang="en-US" sz="1600" dirty="0"/>
              <a:t>温度</a:t>
            </a:r>
            <a:r>
              <a:rPr lang="en-US" altLang="zh-CN" sz="1600" dirty="0"/>
              <a:t>’</a:t>
            </a:r>
          </a:p>
          <a:p>
            <a:pPr>
              <a:lnSpc>
                <a:spcPct val="100000"/>
              </a:lnSpc>
            </a:pPr>
            <a:r>
              <a:rPr lang="en-US" altLang="zh-CN" sz="1600" dirty="0"/>
              <a:t>data = 28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404825D-4D41-8924-A8CC-5CEDD6805784}"/>
              </a:ext>
            </a:extLst>
          </p:cNvPr>
          <p:cNvGrpSpPr/>
          <p:nvPr/>
        </p:nvGrpSpPr>
        <p:grpSpPr>
          <a:xfrm>
            <a:off x="7125661" y="1968574"/>
            <a:ext cx="3948022" cy="1714715"/>
            <a:chOff x="7125661" y="1968574"/>
            <a:chExt cx="3948022" cy="171471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B2141D3-5A9E-26AA-9888-29ECFA7BB290}"/>
                </a:ext>
              </a:extLst>
            </p:cNvPr>
            <p:cNvGrpSpPr/>
            <p:nvPr/>
          </p:nvGrpSpPr>
          <p:grpSpPr>
            <a:xfrm>
              <a:off x="7125661" y="1968574"/>
              <a:ext cx="797724" cy="1714715"/>
              <a:chOff x="6138871" y="1552649"/>
              <a:chExt cx="797724" cy="1714715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7BD310A7-7639-64B0-307F-D8D511794E32}"/>
                  </a:ext>
                </a:extLst>
              </p:cNvPr>
              <p:cNvPicPr/>
              <p:nvPr>
                <p:custDataLst>
                  <p:tags r:id="rId10"/>
                </p:custDataLst>
              </p:nvPr>
            </p:nvPicPr>
            <p:blipFill>
              <a:blip r:embed="rId25"/>
              <a:stretch>
                <a:fillRect/>
              </a:stretch>
            </p:blipFill>
            <p:spPr>
              <a:xfrm>
                <a:off x="6237799" y="1552649"/>
                <a:ext cx="599867" cy="3537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44BFFB6C-9C09-66AD-2B52-F815D45AEBC9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8871" y="2539371"/>
                <a:ext cx="797724" cy="727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任意多边形 20">
                <a:extLst>
                  <a:ext uri="{FF2B5EF4-FFF2-40B4-BE49-F238E27FC236}">
                    <a16:creationId xmlns:a16="http://schemas.microsoft.com/office/drawing/2014/main" id="{5AE5D018-770C-B3AD-8B38-D49F138192DD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6522720" y="1872343"/>
                <a:ext cx="8709" cy="661851"/>
              </a:xfrm>
              <a:custGeom>
                <a:avLst/>
                <a:gdLst>
                  <a:gd name="connsiteX0" fmla="*/ 8709 w 8709"/>
                  <a:gd name="connsiteY0" fmla="*/ 661851 h 661851"/>
                  <a:gd name="connsiteX1" fmla="*/ 0 w 8709"/>
                  <a:gd name="connsiteY1" fmla="*/ 0 h 661851"/>
                  <a:gd name="connsiteX2" fmla="*/ 0 w 8709"/>
                  <a:gd name="connsiteY2" fmla="*/ 0 h 66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09" h="661851">
                    <a:moveTo>
                      <a:pt x="8709" y="66185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8B3E05-E515-6809-6766-7EA005C691D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8119028" y="2996126"/>
              <a:ext cx="2954655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sz="1200" dirty="0"/>
                <a:t>智能终端</a:t>
              </a:r>
            </a:p>
            <a:p>
              <a:r>
                <a:rPr lang="zh-CN" sz="1200" dirty="0"/>
                <a:t>通过传感器获取环境数据（温度、湿度）</a:t>
              </a:r>
            </a:p>
            <a:p>
              <a:r>
                <a:rPr lang="zh-CN" sz="1200" dirty="0"/>
                <a:t>通过</a:t>
              </a:r>
              <a:r>
                <a:rPr lang="en-US" altLang="zh-CN" sz="1200" dirty="0"/>
                <a:t>WIFI</a:t>
              </a:r>
              <a:r>
                <a:rPr lang="zh-CN" altLang="en-US" sz="1200" dirty="0"/>
                <a:t>将数据发送给</a:t>
              </a:r>
              <a:r>
                <a:rPr lang="en-US" altLang="zh-CN" sz="1200" dirty="0"/>
                <a:t>Flask</a:t>
              </a:r>
              <a:r>
                <a:rPr lang="zh-CN" altLang="en-US" sz="1200" dirty="0"/>
                <a:t>服务器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28926B8-F1DF-51E5-B39C-C71AF6CE7584}"/>
              </a:ext>
            </a:extLst>
          </p:cNvPr>
          <p:cNvSpPr txBox="1"/>
          <p:nvPr/>
        </p:nvSpPr>
        <p:spPr>
          <a:xfrm>
            <a:off x="1055490" y="1134138"/>
            <a:ext cx="2556256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 dirty="0"/>
              <a:t>Flask</a:t>
            </a:r>
            <a:r>
              <a:rPr lang="zh-CN" altLang="en-US" sz="1400" dirty="0"/>
              <a:t>获取的数据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type = ‘</a:t>
            </a:r>
            <a:r>
              <a:rPr lang="zh-CN" altLang="en-US" sz="1400" dirty="0"/>
              <a:t>温度</a:t>
            </a:r>
            <a:r>
              <a:rPr lang="en-US" altLang="zh-CN" sz="1400" dirty="0"/>
              <a:t>’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data = 28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tt</a:t>
            </a:r>
            <a:r>
              <a:rPr lang="en-US" altLang="zh-CN" sz="1400" dirty="0"/>
              <a:t> = 2023-03-03 14:56:23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910F247-A4FF-1532-9030-802AA4ECFD7A}"/>
              </a:ext>
            </a:extLst>
          </p:cNvPr>
          <p:cNvGrpSpPr/>
          <p:nvPr/>
        </p:nvGrpSpPr>
        <p:grpSpPr>
          <a:xfrm>
            <a:off x="924951" y="3779752"/>
            <a:ext cx="3019425" cy="2654703"/>
            <a:chOff x="1025525" y="3953742"/>
            <a:chExt cx="3019425" cy="265470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1D2C3B76-5352-2FFA-A748-20CE7F81AAB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1025525" y="4331970"/>
              <a:ext cx="3019425" cy="2276475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B57C4A-C816-FBC4-2BBF-1B75AC57101A}"/>
                </a:ext>
              </a:extLst>
            </p:cNvPr>
            <p:cNvSpPr txBox="1"/>
            <p:nvPr/>
          </p:nvSpPr>
          <p:spPr>
            <a:xfrm>
              <a:off x="1596921" y="3953742"/>
              <a:ext cx="1674541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400" dirty="0" err="1">
                  <a:sym typeface="+mn-ea"/>
                </a:rPr>
                <a:t>数据库中的数据</a:t>
              </a:r>
              <a:endParaRPr lang="en-US" altLang="zh-CN" sz="1400" dirty="0">
                <a:sym typeface="+mn-ea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7F641AA-BDE4-73DF-92A2-E2AA22469732}"/>
              </a:ext>
            </a:extLst>
          </p:cNvPr>
          <p:cNvGrpSpPr/>
          <p:nvPr/>
        </p:nvGrpSpPr>
        <p:grpSpPr>
          <a:xfrm>
            <a:off x="8006080" y="4149730"/>
            <a:ext cx="3846830" cy="2196460"/>
            <a:chOff x="8027670" y="4237995"/>
            <a:chExt cx="3846830" cy="219646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6C8E47A-B70B-9C63-29FD-AEDC4B89A2E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8027670" y="4610735"/>
              <a:ext cx="3846830" cy="1823720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1E695B3-905C-4702-22C0-3CE9EF4EC8F6}"/>
                </a:ext>
              </a:extLst>
            </p:cNvPr>
            <p:cNvSpPr txBox="1"/>
            <p:nvPr/>
          </p:nvSpPr>
          <p:spPr>
            <a:xfrm>
              <a:off x="9239250" y="4237995"/>
              <a:ext cx="1612900" cy="2616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100">
                  <a:sym typeface="+mn-ea"/>
                </a:rPr>
                <a:t>浏览器中显示的数据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205A4847-B0DF-55BD-FD4F-7377E05ADC0B}"/>
              </a:ext>
            </a:extLst>
          </p:cNvPr>
          <p:cNvSpPr txBox="1"/>
          <p:nvPr/>
        </p:nvSpPr>
        <p:spPr>
          <a:xfrm>
            <a:off x="7824456" y="339292"/>
            <a:ext cx="4304450" cy="132343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前期开发可以使用代码模拟智能终端工作：</a:t>
            </a:r>
            <a:endParaRPr lang="en-US" altLang="zh-CN" sz="1600" dirty="0"/>
          </a:p>
          <a:p>
            <a:pPr lvl="1"/>
            <a:r>
              <a:rPr lang="en-US" altLang="zh-CN" sz="1600" dirty="0"/>
              <a:t>1. </a:t>
            </a:r>
            <a:r>
              <a:rPr lang="zh-CN" altLang="en-US" sz="1600" dirty="0"/>
              <a:t>随机生成温度、湿度数据</a:t>
            </a:r>
            <a:endParaRPr lang="en-US" altLang="zh-CN" sz="1600" dirty="0"/>
          </a:p>
          <a:p>
            <a:pPr lvl="1"/>
            <a:r>
              <a:rPr lang="en-US" altLang="zh-CN" sz="1600" dirty="0"/>
              <a:t>2. </a:t>
            </a:r>
            <a:r>
              <a:rPr lang="zh-CN" altLang="en-US" sz="1600" dirty="0"/>
              <a:t>使用</a:t>
            </a:r>
            <a:r>
              <a:rPr lang="en-US" altLang="zh-CN" sz="1600" dirty="0"/>
              <a:t>requests</a:t>
            </a:r>
            <a:r>
              <a:rPr lang="zh-CN" altLang="en-US" sz="1600" dirty="0"/>
              <a:t>库将数据发送到服务器</a:t>
            </a:r>
            <a:endParaRPr lang="en-US" altLang="zh-CN" sz="1600" dirty="0"/>
          </a:p>
          <a:p>
            <a:r>
              <a:rPr lang="zh-CN" altLang="en-US" sz="1600" dirty="0"/>
              <a:t>完成服务器端程序开发调试后，用智能终端获取真实数据替换模拟发送程序</a:t>
            </a:r>
          </a:p>
        </p:txBody>
      </p:sp>
    </p:spTree>
    <p:extLst>
      <p:ext uri="{BB962C8B-B14F-4D97-AF65-F5344CB8AC3E}">
        <p14:creationId xmlns:p14="http://schemas.microsoft.com/office/powerpoint/2010/main" val="1849633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animBg="1"/>
      <p:bldP spid="29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8547883" y="2956134"/>
            <a:ext cx="2162432" cy="11780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服务器</a:t>
            </a:r>
          </a:p>
        </p:txBody>
      </p:sp>
      <p:sp>
        <p:nvSpPr>
          <p:cNvPr id="10" name="椭圆 9"/>
          <p:cNvSpPr/>
          <p:nvPr/>
        </p:nvSpPr>
        <p:spPr>
          <a:xfrm>
            <a:off x="3472378" y="2898469"/>
            <a:ext cx="2116251" cy="12933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智能终端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</a:rPr>
              <a:t>microbit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17" name="平行四边形 16"/>
          <p:cNvSpPr/>
          <p:nvPr/>
        </p:nvSpPr>
        <p:spPr>
          <a:xfrm>
            <a:off x="845870" y="3137366"/>
            <a:ext cx="1972788" cy="815546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温度传感器</a:t>
            </a:r>
          </a:p>
        </p:txBody>
      </p:sp>
      <p:sp>
        <p:nvSpPr>
          <p:cNvPr id="26" name="圆柱形 25"/>
          <p:cNvSpPr/>
          <p:nvPr/>
        </p:nvSpPr>
        <p:spPr>
          <a:xfrm>
            <a:off x="8675761" y="1341519"/>
            <a:ext cx="1906676" cy="87252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数据库</a:t>
            </a:r>
          </a:p>
        </p:txBody>
      </p:sp>
      <p:sp>
        <p:nvSpPr>
          <p:cNvPr id="27" name="平行四边形 26"/>
          <p:cNvSpPr/>
          <p:nvPr/>
        </p:nvSpPr>
        <p:spPr>
          <a:xfrm>
            <a:off x="6081862" y="2851101"/>
            <a:ext cx="1972788" cy="572530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物联网模块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911519" y="5065022"/>
            <a:ext cx="1435159" cy="741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浏览器</a:t>
            </a:r>
          </a:p>
        </p:txBody>
      </p:sp>
      <p:cxnSp>
        <p:nvCxnSpPr>
          <p:cNvPr id="30" name="直接箭头连接符 29"/>
          <p:cNvCxnSpPr>
            <a:stCxn id="17" idx="2"/>
            <a:endCxn id="10" idx="2"/>
          </p:cNvCxnSpPr>
          <p:nvPr/>
        </p:nvCxnSpPr>
        <p:spPr>
          <a:xfrm>
            <a:off x="2716715" y="3545139"/>
            <a:ext cx="755663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6"/>
            <a:endCxn id="9" idx="1"/>
          </p:cNvCxnSpPr>
          <p:nvPr/>
        </p:nvCxnSpPr>
        <p:spPr>
          <a:xfrm>
            <a:off x="5588629" y="3545139"/>
            <a:ext cx="2959254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6" idx="3"/>
            <a:endCxn id="9" idx="0"/>
          </p:cNvCxnSpPr>
          <p:nvPr/>
        </p:nvCxnSpPr>
        <p:spPr>
          <a:xfrm flipH="1">
            <a:off x="9629099" y="2214043"/>
            <a:ext cx="0" cy="742091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9" idx="2"/>
            <a:endCxn id="28" idx="0"/>
          </p:cNvCxnSpPr>
          <p:nvPr/>
        </p:nvCxnSpPr>
        <p:spPr>
          <a:xfrm flipH="1">
            <a:off x="9629099" y="4134144"/>
            <a:ext cx="0" cy="93087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676820" y="1486880"/>
            <a:ext cx="5066270" cy="3166250"/>
            <a:chOff x="98854" y="1331610"/>
            <a:chExt cx="5066270" cy="3166250"/>
          </a:xfrm>
        </p:grpSpPr>
        <p:sp>
          <p:nvSpPr>
            <p:cNvPr id="43" name="矩形 42"/>
            <p:cNvSpPr/>
            <p:nvPr/>
          </p:nvSpPr>
          <p:spPr>
            <a:xfrm>
              <a:off x="98854" y="2281882"/>
              <a:ext cx="5066270" cy="221597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箭头连接符 44"/>
            <p:cNvCxnSpPr>
              <a:stCxn id="43" idx="0"/>
              <a:endCxn id="47" idx="2"/>
            </p:cNvCxnSpPr>
            <p:nvPr/>
          </p:nvCxnSpPr>
          <p:spPr>
            <a:xfrm flipH="1" flipV="1">
              <a:off x="2631989" y="1731720"/>
              <a:ext cx="0" cy="55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2009260" y="1331610"/>
              <a:ext cx="124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数据采集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948935" y="1445118"/>
            <a:ext cx="2317126" cy="3208012"/>
            <a:chOff x="98854" y="1289848"/>
            <a:chExt cx="5066270" cy="3208012"/>
          </a:xfrm>
        </p:grpSpPr>
        <p:sp>
          <p:nvSpPr>
            <p:cNvPr id="55" name="矩形 54"/>
            <p:cNvSpPr/>
            <p:nvPr/>
          </p:nvSpPr>
          <p:spPr>
            <a:xfrm>
              <a:off x="98854" y="2281882"/>
              <a:ext cx="5066270" cy="221597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箭头连接符 55"/>
            <p:cNvCxnSpPr>
              <a:stCxn id="55" idx="0"/>
              <a:endCxn id="57" idx="2"/>
            </p:cNvCxnSpPr>
            <p:nvPr/>
          </p:nvCxnSpPr>
          <p:spPr>
            <a:xfrm flipH="1" flipV="1">
              <a:off x="2631989" y="1689958"/>
              <a:ext cx="0" cy="591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1279312" y="1289848"/>
              <a:ext cx="27053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数据传输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482069" y="389124"/>
            <a:ext cx="2317126" cy="2048025"/>
            <a:chOff x="98854" y="1229131"/>
            <a:chExt cx="5066270" cy="3268729"/>
          </a:xfrm>
        </p:grpSpPr>
        <p:sp>
          <p:nvSpPr>
            <p:cNvPr id="61" name="矩形 60"/>
            <p:cNvSpPr/>
            <p:nvPr/>
          </p:nvSpPr>
          <p:spPr>
            <a:xfrm>
              <a:off x="98854" y="2281882"/>
              <a:ext cx="5066270" cy="221597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>
              <a:stCxn id="61" idx="0"/>
              <a:endCxn id="63" idx="2"/>
            </p:cNvCxnSpPr>
            <p:nvPr/>
          </p:nvCxnSpPr>
          <p:spPr>
            <a:xfrm flipH="1" flipV="1">
              <a:off x="2631989" y="1867722"/>
              <a:ext cx="0" cy="414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1279312" y="1229131"/>
              <a:ext cx="2705355" cy="638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数据存储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470535" y="2851102"/>
            <a:ext cx="2317126" cy="3729455"/>
            <a:chOff x="98854" y="-331086"/>
            <a:chExt cx="5066270" cy="5952356"/>
          </a:xfrm>
        </p:grpSpPr>
        <p:sp>
          <p:nvSpPr>
            <p:cNvPr id="66" name="矩形 65"/>
            <p:cNvSpPr/>
            <p:nvPr/>
          </p:nvSpPr>
          <p:spPr>
            <a:xfrm>
              <a:off x="98854" y="-331086"/>
              <a:ext cx="5066270" cy="482894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箭头连接符 66"/>
            <p:cNvCxnSpPr>
              <a:stCxn id="66" idx="2"/>
              <a:endCxn id="68" idx="0"/>
            </p:cNvCxnSpPr>
            <p:nvPr/>
          </p:nvCxnSpPr>
          <p:spPr>
            <a:xfrm>
              <a:off x="2631989" y="4497861"/>
              <a:ext cx="25218" cy="484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1304530" y="4982679"/>
              <a:ext cx="2705355" cy="638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数据呈现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7" grpId="0" bldLvl="0" animBg="1"/>
      <p:bldP spid="26" grpId="0" bldLvl="0" animBg="1"/>
      <p:bldP spid="27" grpId="0" bldLvl="0" animBg="1"/>
      <p:bldP spid="2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8547883" y="2956134"/>
            <a:ext cx="2162432" cy="11780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服务器</a:t>
            </a:r>
          </a:p>
        </p:txBody>
      </p:sp>
      <p:sp>
        <p:nvSpPr>
          <p:cNvPr id="10" name="椭圆 9"/>
          <p:cNvSpPr/>
          <p:nvPr/>
        </p:nvSpPr>
        <p:spPr>
          <a:xfrm>
            <a:off x="3472378" y="2898469"/>
            <a:ext cx="2116251" cy="12933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智能终端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</a:rPr>
              <a:t>microbit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17" name="平行四边形 16"/>
          <p:cNvSpPr/>
          <p:nvPr/>
        </p:nvSpPr>
        <p:spPr>
          <a:xfrm>
            <a:off x="845870" y="3137366"/>
            <a:ext cx="1972788" cy="815546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温度传感器</a:t>
            </a:r>
          </a:p>
        </p:txBody>
      </p:sp>
      <p:sp>
        <p:nvSpPr>
          <p:cNvPr id="26" name="圆柱形 25"/>
          <p:cNvSpPr/>
          <p:nvPr/>
        </p:nvSpPr>
        <p:spPr>
          <a:xfrm>
            <a:off x="8675761" y="1341519"/>
            <a:ext cx="1906676" cy="87252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数据库</a:t>
            </a:r>
          </a:p>
        </p:txBody>
      </p:sp>
      <p:sp>
        <p:nvSpPr>
          <p:cNvPr id="27" name="平行四边形 26"/>
          <p:cNvSpPr/>
          <p:nvPr/>
        </p:nvSpPr>
        <p:spPr>
          <a:xfrm>
            <a:off x="6081862" y="2851101"/>
            <a:ext cx="1972788" cy="572530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物联网模块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911519" y="5065022"/>
            <a:ext cx="1435159" cy="741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浏览器</a:t>
            </a:r>
          </a:p>
        </p:txBody>
      </p:sp>
      <p:cxnSp>
        <p:nvCxnSpPr>
          <p:cNvPr id="30" name="直接箭头连接符 29"/>
          <p:cNvCxnSpPr>
            <a:stCxn id="17" idx="2"/>
            <a:endCxn id="10" idx="2"/>
          </p:cNvCxnSpPr>
          <p:nvPr/>
        </p:nvCxnSpPr>
        <p:spPr>
          <a:xfrm>
            <a:off x="2716715" y="3545139"/>
            <a:ext cx="755663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6"/>
            <a:endCxn id="9" idx="1"/>
          </p:cNvCxnSpPr>
          <p:nvPr/>
        </p:nvCxnSpPr>
        <p:spPr>
          <a:xfrm>
            <a:off x="5588629" y="3545139"/>
            <a:ext cx="2959254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6" idx="3"/>
            <a:endCxn id="9" idx="0"/>
          </p:cNvCxnSpPr>
          <p:nvPr/>
        </p:nvCxnSpPr>
        <p:spPr>
          <a:xfrm flipH="1">
            <a:off x="9629099" y="2214043"/>
            <a:ext cx="0" cy="742091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9" idx="2"/>
            <a:endCxn id="28" idx="0"/>
          </p:cNvCxnSpPr>
          <p:nvPr/>
        </p:nvCxnSpPr>
        <p:spPr>
          <a:xfrm flipH="1">
            <a:off x="9629099" y="4134144"/>
            <a:ext cx="0" cy="93087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676820" y="1486880"/>
            <a:ext cx="5066270" cy="3166250"/>
            <a:chOff x="98854" y="1331610"/>
            <a:chExt cx="5066270" cy="3166250"/>
          </a:xfrm>
        </p:grpSpPr>
        <p:sp>
          <p:nvSpPr>
            <p:cNvPr id="43" name="矩形 42"/>
            <p:cNvSpPr/>
            <p:nvPr/>
          </p:nvSpPr>
          <p:spPr>
            <a:xfrm>
              <a:off x="98854" y="2281882"/>
              <a:ext cx="5066270" cy="221597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箭头连接符 44"/>
            <p:cNvCxnSpPr>
              <a:stCxn id="43" idx="0"/>
              <a:endCxn id="47" idx="2"/>
            </p:cNvCxnSpPr>
            <p:nvPr/>
          </p:nvCxnSpPr>
          <p:spPr>
            <a:xfrm flipH="1" flipV="1">
              <a:off x="2631989" y="1731720"/>
              <a:ext cx="0" cy="550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2009260" y="1331610"/>
              <a:ext cx="124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数据采集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948935" y="1445118"/>
            <a:ext cx="2317126" cy="3208012"/>
            <a:chOff x="98854" y="1289848"/>
            <a:chExt cx="5066270" cy="3208012"/>
          </a:xfrm>
        </p:grpSpPr>
        <p:sp>
          <p:nvSpPr>
            <p:cNvPr id="55" name="矩形 54"/>
            <p:cNvSpPr/>
            <p:nvPr/>
          </p:nvSpPr>
          <p:spPr>
            <a:xfrm>
              <a:off x="98854" y="2281882"/>
              <a:ext cx="5066270" cy="221597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箭头连接符 55"/>
            <p:cNvCxnSpPr>
              <a:stCxn id="55" idx="0"/>
              <a:endCxn id="57" idx="2"/>
            </p:cNvCxnSpPr>
            <p:nvPr/>
          </p:nvCxnSpPr>
          <p:spPr>
            <a:xfrm flipH="1" flipV="1">
              <a:off x="2631989" y="1689958"/>
              <a:ext cx="0" cy="591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1279312" y="1289848"/>
              <a:ext cx="27053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数据传输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482069" y="389124"/>
            <a:ext cx="2317126" cy="2048025"/>
            <a:chOff x="98854" y="1229131"/>
            <a:chExt cx="5066270" cy="3268729"/>
          </a:xfrm>
        </p:grpSpPr>
        <p:sp>
          <p:nvSpPr>
            <p:cNvPr id="61" name="矩形 60"/>
            <p:cNvSpPr/>
            <p:nvPr/>
          </p:nvSpPr>
          <p:spPr>
            <a:xfrm>
              <a:off x="98854" y="2281882"/>
              <a:ext cx="5066270" cy="221597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>
              <a:stCxn id="61" idx="0"/>
              <a:endCxn id="63" idx="2"/>
            </p:cNvCxnSpPr>
            <p:nvPr/>
          </p:nvCxnSpPr>
          <p:spPr>
            <a:xfrm flipH="1" flipV="1">
              <a:off x="2631989" y="1867722"/>
              <a:ext cx="0" cy="414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1279312" y="1229131"/>
              <a:ext cx="2705355" cy="638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数据存储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470535" y="2851102"/>
            <a:ext cx="2317126" cy="3729455"/>
            <a:chOff x="98854" y="-331086"/>
            <a:chExt cx="5066270" cy="5952356"/>
          </a:xfrm>
        </p:grpSpPr>
        <p:sp>
          <p:nvSpPr>
            <p:cNvPr id="66" name="矩形 65"/>
            <p:cNvSpPr/>
            <p:nvPr/>
          </p:nvSpPr>
          <p:spPr>
            <a:xfrm>
              <a:off x="98854" y="-331086"/>
              <a:ext cx="5066270" cy="482894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箭头连接符 66"/>
            <p:cNvCxnSpPr>
              <a:stCxn id="66" idx="2"/>
              <a:endCxn id="68" idx="0"/>
            </p:cNvCxnSpPr>
            <p:nvPr/>
          </p:nvCxnSpPr>
          <p:spPr>
            <a:xfrm>
              <a:off x="2631989" y="4497861"/>
              <a:ext cx="25218" cy="484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1304530" y="4982679"/>
              <a:ext cx="2705355" cy="638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数据呈现</a:t>
              </a: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3093" r="2852" b="9781"/>
          <a:stretch>
            <a:fillRect/>
          </a:stretch>
        </p:blipFill>
        <p:spPr>
          <a:xfrm>
            <a:off x="963538" y="2214043"/>
            <a:ext cx="4547745" cy="33041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146" y="1001805"/>
            <a:ext cx="1660693" cy="16868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281" y="4088039"/>
            <a:ext cx="2985634" cy="184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2011680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17" name="矩形 3"/>
          <p:cNvSpPr/>
          <p:nvPr>
            <p:custDataLst>
              <p:tags r:id="rId3"/>
            </p:custDataLst>
          </p:nvPr>
        </p:nvSpPr>
        <p:spPr>
          <a:xfrm>
            <a:off x="320675" y="1108710"/>
            <a:ext cx="11631930" cy="204406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wrap="square" rtlCol="0" anchor="ctr" anchorCtr="0"/>
          <a:lstStyle>
            <a:defPPr>
              <a:defRPr lang="zh-CN">
                <a:solidFill>
                  <a:schemeClr val="lt1"/>
                </a:solidFill>
              </a:defRPr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b="1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10540" y="1259205"/>
            <a:ext cx="11252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信息系统的搭建主要包括</a:t>
            </a:r>
            <a:r>
              <a:rPr lang="zh-CN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硬件</a:t>
            </a:r>
            <a:r>
              <a:rPr lang="zh-CN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搭建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和</a:t>
            </a:r>
            <a:r>
              <a:rPr lang="zh-CN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软件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模块选择或编写。</a:t>
            </a:r>
          </a:p>
          <a:p>
            <a:pPr indent="457200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硬件是信息系统建立的基础</a:t>
            </a:r>
          </a:p>
          <a:p>
            <a:pPr indent="457200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软件是控制信息系统运行的中枢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47675" y="390525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搭建信息系统</a:t>
            </a:r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32313534363239383b32313534363237393bc5aec8cb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5280" y="5183505"/>
            <a:ext cx="914400" cy="914400"/>
          </a:xfrm>
          <a:prstGeom prst="rect">
            <a:avLst/>
          </a:prstGeom>
        </p:spPr>
      </p:pic>
      <p:pic>
        <p:nvPicPr>
          <p:cNvPr id="5" name="图片 4" descr="32313534363239383b32313534363238313bc5aec8cb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20350" y="5090160"/>
            <a:ext cx="914400" cy="914400"/>
          </a:xfrm>
          <a:prstGeom prst="rect">
            <a:avLst/>
          </a:prstGeom>
        </p:spPr>
      </p:pic>
      <p:pic>
        <p:nvPicPr>
          <p:cNvPr id="6" name="图片 5" descr="31393936313930373b31393936313835343bb6d4bbb0bff2c6f8c5dd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695" y="3929380"/>
            <a:ext cx="4553585" cy="1311275"/>
          </a:xfrm>
          <a:prstGeom prst="rect">
            <a:avLst/>
          </a:prstGeom>
        </p:spPr>
      </p:pic>
      <p:pic>
        <p:nvPicPr>
          <p:cNvPr id="7" name="图片 6" descr="31393936313930373b31393936313835383bb6d4bbb0bff2c6f8c5d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42075" y="3987165"/>
            <a:ext cx="3733800" cy="119634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485900" y="4265295"/>
            <a:ext cx="272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硬件就像人的身体</a:t>
            </a: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6947535" y="4354830"/>
            <a:ext cx="272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软件就是人的大脑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147891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17" name="矩形 3"/>
          <p:cNvSpPr/>
          <p:nvPr>
            <p:custDataLst>
              <p:tags r:id="rId3"/>
            </p:custDataLst>
          </p:nvPr>
        </p:nvSpPr>
        <p:spPr>
          <a:xfrm>
            <a:off x="320675" y="1108710"/>
            <a:ext cx="11631930" cy="136334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wrap="square" rtlCol="0" anchor="ctr" anchorCtr="0"/>
          <a:lstStyle>
            <a:defPPr>
              <a:defRPr lang="zh-CN">
                <a:solidFill>
                  <a:schemeClr val="lt1"/>
                </a:solidFill>
              </a:defRPr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b="1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47675" y="39052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硬件搭建</a:t>
            </a:r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矩形 3"/>
          <p:cNvSpPr/>
          <p:nvPr>
            <p:custDataLst>
              <p:tags r:id="rId5"/>
            </p:custDataLst>
          </p:nvPr>
        </p:nvSpPr>
        <p:spPr>
          <a:xfrm>
            <a:off x="320675" y="2729865"/>
            <a:ext cx="8690610" cy="3827780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wrap="square" rtlCol="0" anchor="ctr" anchorCtr="0"/>
          <a:lstStyle>
            <a:defPPr>
              <a:defRPr lang="zh-CN">
                <a:solidFill>
                  <a:schemeClr val="lt1"/>
                </a:solidFill>
              </a:defRPr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fontAlgn="auto">
              <a:lnSpc>
                <a:spcPct val="150000"/>
              </a:lnSpc>
            </a:pPr>
            <a:endParaRPr lang="zh-CN" altLang="en-US" sz="2400" b="1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69900" y="1108710"/>
            <a:ext cx="11252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信息系统硬件包括服务器、网络设备、传感设备、智能终端等，决定了系统的运行速度、可靠性、适用范围、可维护性等。</a:t>
            </a:r>
          </a:p>
          <a:p>
            <a:pPr indent="457200" fontAlgn="auto">
              <a:lnSpc>
                <a:spcPct val="150000"/>
              </a:lnSpc>
            </a:pP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469900" y="2861945"/>
            <a:ext cx="83292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l" fontAlgn="auto">
              <a:lnSpc>
                <a:spcPct val="150000"/>
              </a:lnSpc>
            </a:pPr>
            <a:r>
              <a:rPr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）服务器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457200" algn="l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pitchFamily="2" charset="2"/>
              </a:rPr>
              <a:t>计算机的一种，主要由大型机、中小型机组成。运行更快、负载更高、价格更贵,负责数据处理和网络控制，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提供应用程序的处理、访问数据库管理系统、打印服务等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pitchFamily="2" charset="2"/>
              </a:rPr>
              <a:t>。</a:t>
            </a:r>
          </a:p>
          <a:p>
            <a:pPr indent="457200" algn="l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Wingdings" panose="05000000000000000000" pitchFamily="2" charset="2"/>
              </a:rPr>
              <a:t>服务器具有高速的CPU运算能力、长时间的可靠运行、强大的I/O外部数据吞吐能力以及更好的扩展性。</a:t>
            </a:r>
            <a:endParaRPr lang="zh-CN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457200">
              <a:lnSpc>
                <a:spcPct val="150000"/>
              </a:lnSpc>
            </a:pPr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49410" y="2729865"/>
            <a:ext cx="2847975" cy="1822450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9410" y="4624070"/>
            <a:ext cx="257556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147891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47675" y="39052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硬件搭建</a:t>
            </a:r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矩形 3"/>
          <p:cNvSpPr/>
          <p:nvPr>
            <p:custDataLst>
              <p:tags r:id="rId4"/>
            </p:custDataLst>
          </p:nvPr>
        </p:nvSpPr>
        <p:spPr>
          <a:xfrm>
            <a:off x="275590" y="1088390"/>
            <a:ext cx="6153150" cy="5314950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wrap="square" rtlCol="0" anchor="ctr" anchorCtr="0"/>
          <a:lstStyle>
            <a:defPPr>
              <a:defRPr lang="zh-CN">
                <a:solidFill>
                  <a:schemeClr val="lt1"/>
                </a:solidFill>
              </a:defRPr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fontAlgn="auto">
              <a:lnSpc>
                <a:spcPct val="150000"/>
              </a:lnSpc>
            </a:pPr>
            <a:endParaRPr lang="zh-CN" altLang="en-US" sz="2400" b="1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75590" y="1167765"/>
            <a:ext cx="607377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网络设备</a:t>
            </a:r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通过网络来完成数据的传递</a:t>
            </a:r>
          </a:p>
          <a:p>
            <a:pPr marL="914400" lvl="2" indent="457200" algn="just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网络互联设备：交换机，路由器</a:t>
            </a:r>
          </a:p>
          <a:p>
            <a:pPr marL="914400" lvl="2" indent="457200" algn="just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传输介质：双绞线、光缆</a:t>
            </a:r>
          </a:p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（3）传感设备和智能终端</a:t>
            </a:r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传感设备是重要的输入设备</a:t>
            </a:r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智能终端大部分功能依靠传感器实现，包括</a:t>
            </a:r>
            <a:r>
              <a:rPr lang="zh-CN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输入、处理、存储、输出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四个部分。</a:t>
            </a:r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 descr="081733dqminnqieii42tmm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rcRect t="1096" b="6949"/>
          <a:stretch>
            <a:fillRect/>
          </a:stretch>
        </p:blipFill>
        <p:spPr>
          <a:xfrm>
            <a:off x="6547485" y="4017010"/>
            <a:ext cx="5353050" cy="22282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85978" y="1167633"/>
            <a:ext cx="3312368" cy="2425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201866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47675" y="390525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数据管理设计</a:t>
            </a:r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矩形 3"/>
          <p:cNvSpPr/>
          <p:nvPr>
            <p:custDataLst>
              <p:tags r:id="rId4"/>
            </p:custDataLst>
          </p:nvPr>
        </p:nvSpPr>
        <p:spPr>
          <a:xfrm>
            <a:off x="275590" y="1088390"/>
            <a:ext cx="11601450" cy="33991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wrap="square" rtlCol="0" anchor="ctr" anchorCtr="0"/>
          <a:lstStyle>
            <a:defPPr>
              <a:defRPr lang="zh-CN">
                <a:solidFill>
                  <a:schemeClr val="lt1"/>
                </a:solidFill>
              </a:defRPr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fontAlgn="auto">
              <a:lnSpc>
                <a:spcPct val="150000"/>
              </a:lnSpc>
            </a:pPr>
            <a:endParaRPr lang="zh-CN" altLang="en-US" sz="2400" b="1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447675" y="1083310"/>
            <a:ext cx="1114488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数据管理设计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主要负责与具体数据管理系统相衔接，为系统中长久存储的数据对象提供存储方案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）数据采集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）数据传输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）数据存储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4</a:t>
            </a:r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）数据呈现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895350" y="4827905"/>
            <a:ext cx="2048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数据采集</a:t>
            </a: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200525" y="4838700"/>
            <a:ext cx="2048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数据传输</a:t>
            </a: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073900" y="4827905"/>
            <a:ext cx="2048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数据存储</a:t>
            </a:r>
          </a:p>
        </p:txBody>
      </p:sp>
      <p:cxnSp>
        <p:nvCxnSpPr>
          <p:cNvPr id="12" name="直接箭头连接符 11"/>
          <p:cNvCxnSpPr/>
          <p:nvPr>
            <p:custDataLst>
              <p:tags r:id="rId9"/>
            </p:custDataLst>
          </p:nvPr>
        </p:nvCxnSpPr>
        <p:spPr>
          <a:xfrm flipH="1">
            <a:off x="4044950" y="5295900"/>
            <a:ext cx="825500" cy="5454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10"/>
            </p:custDataLst>
          </p:nvPr>
        </p:nvCxnSpPr>
        <p:spPr>
          <a:xfrm>
            <a:off x="5294630" y="5299075"/>
            <a:ext cx="525780" cy="5181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3412490" y="5977255"/>
            <a:ext cx="2048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有线</a:t>
            </a: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5618480" y="5977255"/>
            <a:ext cx="2048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无线</a:t>
            </a:r>
          </a:p>
        </p:txBody>
      </p:sp>
      <p:sp>
        <p:nvSpPr>
          <p:cNvPr id="17" name="文本框 7"/>
          <p:cNvSpPr txBox="1"/>
          <p:nvPr>
            <p:custDataLst>
              <p:tags r:id="rId13"/>
            </p:custDataLst>
          </p:nvPr>
        </p:nvSpPr>
        <p:spPr>
          <a:xfrm>
            <a:off x="9208135" y="4838700"/>
            <a:ext cx="2048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数据呈现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18" name="直接箭头连接符 17"/>
          <p:cNvCxnSpPr/>
          <p:nvPr>
            <p:custDataLst>
              <p:tags r:id="rId14"/>
            </p:custDataLst>
          </p:nvPr>
        </p:nvCxnSpPr>
        <p:spPr>
          <a:xfrm>
            <a:off x="2310130" y="5058410"/>
            <a:ext cx="177419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15"/>
            </p:custDataLst>
          </p:nvPr>
        </p:nvCxnSpPr>
        <p:spPr>
          <a:xfrm>
            <a:off x="5618480" y="5058410"/>
            <a:ext cx="14554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>
            <p:custDataLst>
              <p:tags r:id="rId16"/>
            </p:custDataLst>
          </p:nvPr>
        </p:nvCxnSpPr>
        <p:spPr>
          <a:xfrm>
            <a:off x="8388985" y="5068570"/>
            <a:ext cx="9131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644640" y="5518150"/>
            <a:ext cx="2361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文件</a:t>
            </a:r>
          </a:p>
          <a:p>
            <a:pPr algn="ctr"/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数据库</a:t>
            </a:r>
            <a:endParaRPr lang="zh-CN" altLang="en-US" sz="2400" spc="1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云存储</a:t>
            </a:r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50935" y="5677535"/>
            <a:ext cx="23615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表格</a:t>
            </a:r>
          </a:p>
          <a:p>
            <a:pPr algn="ctr"/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图形化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47675" y="5518150"/>
            <a:ext cx="2361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键盘</a:t>
            </a:r>
          </a:p>
          <a:p>
            <a:pPr algn="ctr"/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传感器</a:t>
            </a:r>
          </a:p>
          <a:p>
            <a:pPr algn="ctr"/>
            <a:r>
              <a:rPr lang="zh-CN" alt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网络</a:t>
            </a:r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6" grpId="0"/>
      <p:bldP spid="17" grpId="0"/>
      <p:bldP spid="2" grpId="0"/>
      <p:bldP spid="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754505" y="407035"/>
            <a:ext cx="52832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开发一款好的软件，什么比较重要？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8295" y="2592705"/>
            <a:ext cx="2942590" cy="26993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14090" y="2524760"/>
            <a:ext cx="3773170" cy="276733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01320" y="5506720"/>
            <a:ext cx="2796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代码长度：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139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行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3742055" y="5506720"/>
            <a:ext cx="3070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代码长度：698行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56855" y="1431290"/>
            <a:ext cx="3950335" cy="2290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79385" y="3777615"/>
            <a:ext cx="4027170" cy="25380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BFED60-FCA6-1962-CE19-8EC175F579C9}"/>
              </a:ext>
            </a:extLst>
          </p:cNvPr>
          <p:cNvSpPr/>
          <p:nvPr/>
        </p:nvSpPr>
        <p:spPr>
          <a:xfrm>
            <a:off x="1" y="179283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500" spc="300" dirty="0">
                <a:solidFill>
                  <a:schemeClr val="bg1"/>
                </a:solidFill>
                <a:cs typeface="+mn-ea"/>
                <a:sym typeface="+mn-lt"/>
              </a:rPr>
              <a:t>PART A</a:t>
            </a:r>
            <a:endParaRPr lang="zh-CN" altLang="en-US" sz="15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68F738-9DB2-ED70-F737-22DE2EC3214A}"/>
              </a:ext>
            </a:extLst>
          </p:cNvPr>
          <p:cNvSpPr/>
          <p:nvPr/>
        </p:nvSpPr>
        <p:spPr>
          <a:xfrm>
            <a:off x="1190007" y="179283"/>
            <a:ext cx="1518364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spc="600" dirty="0">
                <a:cs typeface="+mn-ea"/>
                <a:sym typeface="+mn-lt"/>
              </a:rPr>
              <a:t>需求分析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9C5A93-942A-D7C3-15AB-CF2BE21E4E7A}"/>
              </a:ext>
            </a:extLst>
          </p:cNvPr>
          <p:cNvSpPr txBox="1"/>
          <p:nvPr/>
        </p:nvSpPr>
        <p:spPr>
          <a:xfrm>
            <a:off x="443778" y="680227"/>
            <a:ext cx="117532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目标期待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98407D-8550-7D13-B007-2500AC611DF9}"/>
              </a:ext>
            </a:extLst>
          </p:cNvPr>
          <p:cNvSpPr txBox="1"/>
          <p:nvPr/>
        </p:nvSpPr>
        <p:spPr>
          <a:xfrm>
            <a:off x="337720" y="1083012"/>
            <a:ext cx="439829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用户搭建此信息系统的期待以及要解决的问题是什么？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603CEF-7CE8-0C7E-8953-3C2421009F18}"/>
              </a:ext>
            </a:extLst>
          </p:cNvPr>
          <p:cNvSpPr txBox="1"/>
          <p:nvPr/>
        </p:nvSpPr>
        <p:spPr>
          <a:xfrm>
            <a:off x="443778" y="1564329"/>
            <a:ext cx="117532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2.</a:t>
            </a:r>
            <a:r>
              <a:rPr lang="zh-CN" altLang="en-US" dirty="0"/>
              <a:t>功能需求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A78DAA-6C98-E940-E8E2-D3F4FDC63029}"/>
              </a:ext>
            </a:extLst>
          </p:cNvPr>
          <p:cNvSpPr txBox="1"/>
          <p:nvPr/>
        </p:nvSpPr>
        <p:spPr>
          <a:xfrm>
            <a:off x="443778" y="3710966"/>
            <a:ext cx="117532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性能需求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BA20C8-8260-FB85-6922-7DC87C8505D1}"/>
              </a:ext>
            </a:extLst>
          </p:cNvPr>
          <p:cNvSpPr txBox="1"/>
          <p:nvPr/>
        </p:nvSpPr>
        <p:spPr>
          <a:xfrm>
            <a:off x="443778" y="4666871"/>
            <a:ext cx="1790875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4.</a:t>
            </a:r>
            <a:r>
              <a:rPr lang="zh-CN" altLang="en-US" dirty="0"/>
              <a:t>资源和环境需求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EC19A6-F346-826E-B96A-DAD0854AE4E8}"/>
              </a:ext>
            </a:extLst>
          </p:cNvPr>
          <p:cNvSpPr txBox="1"/>
          <p:nvPr/>
        </p:nvSpPr>
        <p:spPr>
          <a:xfrm>
            <a:off x="443778" y="5379851"/>
            <a:ext cx="1585690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5.</a:t>
            </a:r>
            <a:r>
              <a:rPr lang="zh-CN" altLang="en-US" dirty="0"/>
              <a:t>用户界面需求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E5F7BA-276D-602F-D162-B67C8E81E39B}"/>
              </a:ext>
            </a:extLst>
          </p:cNvPr>
          <p:cNvSpPr txBox="1"/>
          <p:nvPr/>
        </p:nvSpPr>
        <p:spPr>
          <a:xfrm>
            <a:off x="443778" y="6137055"/>
            <a:ext cx="1585690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6.</a:t>
            </a:r>
            <a:r>
              <a:rPr lang="zh-CN" altLang="en-US" dirty="0"/>
              <a:t>可扩展性需求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AA9102-DD99-C53B-1994-DD2672A3CB9D}"/>
              </a:ext>
            </a:extLst>
          </p:cNvPr>
          <p:cNvSpPr txBox="1"/>
          <p:nvPr/>
        </p:nvSpPr>
        <p:spPr>
          <a:xfrm>
            <a:off x="6791094" y="525393"/>
            <a:ext cx="341632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室内环境实时监测系统需求分析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1F2A7-328E-11BD-9F6F-FF26E7585F0D}"/>
              </a:ext>
            </a:extLst>
          </p:cNvPr>
          <p:cNvSpPr txBox="1"/>
          <p:nvPr/>
        </p:nvSpPr>
        <p:spPr>
          <a:xfrm>
            <a:off x="5004244" y="1083012"/>
            <a:ext cx="471898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通过信息系统的搭建，实时监测室内环境并进行及时干预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9E760D-0DFD-8F34-1473-3948EA44F2FC}"/>
              </a:ext>
            </a:extLst>
          </p:cNvPr>
          <p:cNvGrpSpPr/>
          <p:nvPr/>
        </p:nvGrpSpPr>
        <p:grpSpPr>
          <a:xfrm>
            <a:off x="5004244" y="1544183"/>
            <a:ext cx="6894106" cy="2074414"/>
            <a:chOff x="5004244" y="1544183"/>
            <a:chExt cx="6894106" cy="207441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1491E22-FA0D-6225-F37D-0368E7B68DB8}"/>
                </a:ext>
              </a:extLst>
            </p:cNvPr>
            <p:cNvSpPr txBox="1"/>
            <p:nvPr/>
          </p:nvSpPr>
          <p:spPr>
            <a:xfrm>
              <a:off x="5004244" y="1544183"/>
              <a:ext cx="6894106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1.</a:t>
              </a:r>
              <a:r>
                <a:rPr lang="zh-CN" altLang="en-US" sz="1400" dirty="0">
                  <a:solidFill>
                    <a:srgbClr val="FF0000"/>
                  </a:solidFill>
                </a:rPr>
                <a:t>利用智能终端结合相关传感器，如温度传感器、湿度传感器、烟雾传感器、光线传感器等，实时检测室内环境的各种指标。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6EAABA5-3E35-9EE2-3F49-526289073F25}"/>
                </a:ext>
              </a:extLst>
            </p:cNvPr>
            <p:cNvSpPr txBox="1"/>
            <p:nvPr/>
          </p:nvSpPr>
          <p:spPr>
            <a:xfrm>
              <a:off x="5004244" y="2112544"/>
              <a:ext cx="6894106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2.</a:t>
              </a:r>
              <a:r>
                <a:rPr lang="zh-CN" altLang="en-US" sz="1400" dirty="0">
                  <a:solidFill>
                    <a:srgbClr val="FF0000"/>
                  </a:solidFill>
                </a:rPr>
                <a:t>将获取的各个传感器的数据，实时发送到</a:t>
              </a:r>
              <a:r>
                <a:rPr lang="en-US" altLang="zh-CN" sz="1400" dirty="0">
                  <a:solidFill>
                    <a:srgbClr val="FF0000"/>
                  </a:solidFill>
                </a:rPr>
                <a:t>Web</a:t>
              </a:r>
              <a:r>
                <a:rPr lang="zh-CN" altLang="en-US" sz="1400" dirty="0">
                  <a:solidFill>
                    <a:srgbClr val="FF0000"/>
                  </a:solidFill>
                </a:rPr>
                <a:t>服务器并保存在数据库，供后期分析。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EF1BD32-5445-46B9-CB17-536E67B76A54}"/>
                </a:ext>
              </a:extLst>
            </p:cNvPr>
            <p:cNvSpPr txBox="1"/>
            <p:nvPr/>
          </p:nvSpPr>
          <p:spPr>
            <a:xfrm>
              <a:off x="5004244" y="2496239"/>
              <a:ext cx="6894106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3.Web</a:t>
              </a:r>
              <a:r>
                <a:rPr lang="zh-CN" altLang="en-US" sz="1400" dirty="0">
                  <a:solidFill>
                    <a:srgbClr val="FF0000"/>
                  </a:solidFill>
                </a:rPr>
                <a:t>页面实时显示各种传感器上传的数据，</a:t>
              </a:r>
              <a:r>
                <a:rPr lang="zh-CN" altLang="en-US" sz="1400" dirty="0">
                  <a:solidFill>
                    <a:srgbClr val="00B050"/>
                  </a:solidFill>
                </a:rPr>
                <a:t>能根据各种需求直接生成在线实时图表。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F487B47-A71D-BF06-DDE5-47A78D14C9FA}"/>
                </a:ext>
              </a:extLst>
            </p:cNvPr>
            <p:cNvSpPr txBox="1"/>
            <p:nvPr/>
          </p:nvSpPr>
          <p:spPr>
            <a:xfrm>
              <a:off x="5004244" y="2879933"/>
              <a:ext cx="6894106" cy="738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7030A0"/>
                  </a:solidFill>
                </a:rPr>
                <a:t>4.</a:t>
              </a:r>
              <a:r>
                <a:rPr lang="zh-CN" altLang="en-US" sz="1400" dirty="0">
                  <a:solidFill>
                    <a:srgbClr val="7030A0"/>
                  </a:solidFill>
                </a:rPr>
                <a:t>使用者可以对监测系统进行相关的设置，限定温度、湿度、烟雾等环境因素的临界值，一旦某项指标超过所限定的临界值，系统将自动触发声光警报，并发送报警邮件到相关邮箱，或利用物联网技术，控制家用电器自动调节市内环境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A2BF090-7BFE-C617-F8E7-D632EF3FC218}"/>
              </a:ext>
            </a:extLst>
          </p:cNvPr>
          <p:cNvGrpSpPr/>
          <p:nvPr/>
        </p:nvGrpSpPr>
        <p:grpSpPr>
          <a:xfrm>
            <a:off x="56365" y="1883315"/>
            <a:ext cx="5124520" cy="1838925"/>
            <a:chOff x="443778" y="1964475"/>
            <a:chExt cx="3878587" cy="183892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87B47BB-C693-478D-2393-4284876DAAF3}"/>
                </a:ext>
              </a:extLst>
            </p:cNvPr>
            <p:cNvSpPr txBox="1"/>
            <p:nvPr/>
          </p:nvSpPr>
          <p:spPr>
            <a:xfrm>
              <a:off x="443778" y="1964475"/>
              <a:ext cx="3416320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 sz="1600" dirty="0"/>
                <a:t>用户想利用该信息系统实现的功能称为功能需求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5343F50-432D-12C8-2ABC-64A021DF0A2C}"/>
                </a:ext>
              </a:extLst>
            </p:cNvPr>
            <p:cNvSpPr txBox="1"/>
            <p:nvPr/>
          </p:nvSpPr>
          <p:spPr>
            <a:xfrm>
              <a:off x="443778" y="2331725"/>
              <a:ext cx="387858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sz="1600" dirty="0">
                  <a:solidFill>
                    <a:srgbClr val="FF0000"/>
                  </a:solidFill>
                </a:rPr>
                <a:t>1.</a:t>
              </a:r>
              <a:r>
                <a:rPr lang="zh-CN" altLang="en-US" sz="1600" dirty="0">
                  <a:solidFill>
                    <a:srgbClr val="FF0000"/>
                  </a:solidFill>
                </a:rPr>
                <a:t>核心需求：为了达到目标必须要有的功能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337361-75EF-A5B7-3237-E60FA9D20C7F}"/>
                </a:ext>
              </a:extLst>
            </p:cNvPr>
            <p:cNvSpPr txBox="1"/>
            <p:nvPr/>
          </p:nvSpPr>
          <p:spPr>
            <a:xfrm>
              <a:off x="443779" y="2617695"/>
              <a:ext cx="356177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sz="1600" dirty="0">
                  <a:solidFill>
                    <a:srgbClr val="00B050"/>
                  </a:solidFill>
                </a:rPr>
                <a:t>2.</a:t>
              </a:r>
              <a:r>
                <a:rPr lang="zh-CN" altLang="en-US" sz="1600" dirty="0">
                  <a:solidFill>
                    <a:srgbClr val="00B050"/>
                  </a:solidFill>
                </a:rPr>
                <a:t>拓展需求：现有条件下可以使系统做得更令人满意的功能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2ED7CD9-D762-CBC9-B5DF-19BB89634437}"/>
                </a:ext>
              </a:extLst>
            </p:cNvPr>
            <p:cNvSpPr txBox="1"/>
            <p:nvPr/>
          </p:nvSpPr>
          <p:spPr>
            <a:xfrm>
              <a:off x="443778" y="3218625"/>
              <a:ext cx="3552781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sz="1600" dirty="0">
                  <a:solidFill>
                    <a:srgbClr val="7030A0"/>
                  </a:solidFill>
                </a:rPr>
                <a:t>3.</a:t>
              </a:r>
              <a:r>
                <a:rPr lang="zh-CN" altLang="en-US" sz="1600" dirty="0">
                  <a:solidFill>
                    <a:srgbClr val="7030A0"/>
                  </a:solidFill>
                </a:rPr>
                <a:t>创新需求：实现的功能对用户来说不是很急迫，且一般要采用比较新的技术或方法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EDBF7-C7CB-29B2-D472-E3DA610672B7}"/>
              </a:ext>
            </a:extLst>
          </p:cNvPr>
          <p:cNvSpPr txBox="1"/>
          <p:nvPr/>
        </p:nvSpPr>
        <p:spPr>
          <a:xfrm>
            <a:off x="443779" y="4025982"/>
            <a:ext cx="434344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主要包括存储容量、运行时间、传输速度和安全保密等性能指标？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319189-A1BD-6BE2-C537-5656FAF1415F}"/>
              </a:ext>
            </a:extLst>
          </p:cNvPr>
          <p:cNvSpPr txBox="1"/>
          <p:nvPr/>
        </p:nvSpPr>
        <p:spPr>
          <a:xfrm>
            <a:off x="443777" y="4994243"/>
            <a:ext cx="434344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硬件方面、软件方面、使用人员技术水平方面的需求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40557D-DB62-044F-76E6-C65A54950B98}"/>
              </a:ext>
            </a:extLst>
          </p:cNvPr>
          <p:cNvSpPr txBox="1"/>
          <p:nvPr/>
        </p:nvSpPr>
        <p:spPr>
          <a:xfrm>
            <a:off x="443777" y="5740345"/>
            <a:ext cx="434344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用户界面的友好性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7540EA-BBA8-B8B0-5871-EB1EBA44DFBB}"/>
              </a:ext>
            </a:extLst>
          </p:cNvPr>
          <p:cNvSpPr txBox="1"/>
          <p:nvPr/>
        </p:nvSpPr>
        <p:spPr>
          <a:xfrm>
            <a:off x="443777" y="6528663"/>
            <a:ext cx="434344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系统技术本身的可扩展性和业务应用的可扩展性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0492DD0-E785-9534-46CE-D8EBAC851C11}"/>
              </a:ext>
            </a:extLst>
          </p:cNvPr>
          <p:cNvGrpSpPr/>
          <p:nvPr/>
        </p:nvGrpSpPr>
        <p:grpSpPr>
          <a:xfrm>
            <a:off x="200720" y="345688"/>
            <a:ext cx="11708782" cy="6333892"/>
            <a:chOff x="200720" y="345688"/>
            <a:chExt cx="11708782" cy="6333892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A5FB35B-181F-8CD4-369C-382A2660064D}"/>
                </a:ext>
              </a:extLst>
            </p:cNvPr>
            <p:cNvCxnSpPr/>
            <p:nvPr/>
          </p:nvCxnSpPr>
          <p:spPr>
            <a:xfrm>
              <a:off x="211873" y="1426917"/>
              <a:ext cx="1169762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F7E07F7-B4CB-65C9-F95F-67F854B1A7D1}"/>
                </a:ext>
              </a:extLst>
            </p:cNvPr>
            <p:cNvCxnSpPr/>
            <p:nvPr/>
          </p:nvCxnSpPr>
          <p:spPr>
            <a:xfrm>
              <a:off x="4750420" y="345688"/>
              <a:ext cx="0" cy="633389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C09DDF8-7AEC-9373-E441-40527A44E124}"/>
                </a:ext>
              </a:extLst>
            </p:cNvPr>
            <p:cNvCxnSpPr/>
            <p:nvPr/>
          </p:nvCxnSpPr>
          <p:spPr>
            <a:xfrm>
              <a:off x="200721" y="3638248"/>
              <a:ext cx="1169762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BFA9EBB-D145-696D-636C-F6EDEB251722}"/>
                </a:ext>
              </a:extLst>
            </p:cNvPr>
            <p:cNvCxnSpPr/>
            <p:nvPr/>
          </p:nvCxnSpPr>
          <p:spPr>
            <a:xfrm>
              <a:off x="200720" y="4614522"/>
              <a:ext cx="1169762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0D9681-5F3D-239E-C568-2169BA1362A6}"/>
                </a:ext>
              </a:extLst>
            </p:cNvPr>
            <p:cNvCxnSpPr/>
            <p:nvPr/>
          </p:nvCxnSpPr>
          <p:spPr>
            <a:xfrm>
              <a:off x="200720" y="5304695"/>
              <a:ext cx="1169762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117F777-306A-35DD-2C35-6795CBCC3934}"/>
                </a:ext>
              </a:extLst>
            </p:cNvPr>
            <p:cNvCxnSpPr/>
            <p:nvPr/>
          </p:nvCxnSpPr>
          <p:spPr>
            <a:xfrm>
              <a:off x="200720" y="6057260"/>
              <a:ext cx="1169762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5455460-FEE7-F572-99AA-9DD5A8EE58B0}"/>
              </a:ext>
            </a:extLst>
          </p:cNvPr>
          <p:cNvSpPr txBox="1"/>
          <p:nvPr/>
        </p:nvSpPr>
        <p:spPr>
          <a:xfrm>
            <a:off x="5004244" y="3808886"/>
            <a:ext cx="5038241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能够存储几十年室内环境监测数据</a:t>
            </a:r>
            <a:endParaRPr lang="en-US" altLang="zh-CN" sz="1400" dirty="0"/>
          </a:p>
          <a:p>
            <a:r>
              <a:rPr lang="zh-CN" altLang="en-US" sz="1400" dirty="0"/>
              <a:t>要求每个</a:t>
            </a:r>
            <a:r>
              <a:rPr lang="en-US" altLang="zh-CN" sz="1400" dirty="0"/>
              <a:t>2</a:t>
            </a:r>
            <a:r>
              <a:rPr lang="zh-CN" altLang="en-US" sz="1400" dirty="0"/>
              <a:t>秒钟左右记录及刷新一次环境信息</a:t>
            </a:r>
            <a:endParaRPr lang="en-US" altLang="zh-CN" sz="1400" dirty="0"/>
          </a:p>
          <a:p>
            <a:r>
              <a:rPr lang="zh-CN" altLang="en-US" sz="1400" dirty="0"/>
              <a:t>能实时显示刷新检测到的数据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D1D8BC0-620D-CB15-8D0D-F0447BBBD7FB}"/>
              </a:ext>
            </a:extLst>
          </p:cNvPr>
          <p:cNvSpPr txBox="1"/>
          <p:nvPr/>
        </p:nvSpPr>
        <p:spPr>
          <a:xfrm>
            <a:off x="5004243" y="4594870"/>
            <a:ext cx="6743975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硬件方面：终端使用掌控板及外接温湿度传感器等、无线路由器、服务器</a:t>
            </a:r>
            <a:endParaRPr lang="en-US" altLang="zh-CN" sz="1400" dirty="0"/>
          </a:p>
          <a:p>
            <a:r>
              <a:rPr lang="zh-CN" altLang="en-US" sz="1400" dirty="0"/>
              <a:t>软件方面：使用</a:t>
            </a:r>
            <a:r>
              <a:rPr lang="en-US" altLang="zh-CN" sz="1400" dirty="0"/>
              <a:t>Flask</a:t>
            </a:r>
            <a:r>
              <a:rPr lang="zh-CN" altLang="en-US" sz="1400" dirty="0"/>
              <a:t>框架开发，</a:t>
            </a:r>
            <a:r>
              <a:rPr lang="en-US" altLang="zh-CN" sz="1400" dirty="0"/>
              <a:t>SQLite</a:t>
            </a:r>
            <a:r>
              <a:rPr lang="zh-CN" altLang="en-US" sz="1400" dirty="0"/>
              <a:t>数据库存储，浏览器访问服务器</a:t>
            </a:r>
            <a:endParaRPr lang="en-US" altLang="zh-CN" sz="1400" dirty="0"/>
          </a:p>
          <a:p>
            <a:r>
              <a:rPr lang="zh-CN" altLang="en-US" sz="1400" dirty="0"/>
              <a:t>使用方面：能够熟练使用浏览器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C84686-3CB8-247C-97CB-9C85420047D3}"/>
              </a:ext>
            </a:extLst>
          </p:cNvPr>
          <p:cNvSpPr txBox="1"/>
          <p:nvPr/>
        </p:nvSpPr>
        <p:spPr>
          <a:xfrm>
            <a:off x="5004244" y="5572580"/>
            <a:ext cx="503824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以网页形式自动刷新显示最新监测信息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5DCD626-EFB6-35CD-28CD-2A24306D4EA3}"/>
              </a:ext>
            </a:extLst>
          </p:cNvPr>
          <p:cNvSpPr txBox="1"/>
          <p:nvPr/>
        </p:nvSpPr>
        <p:spPr>
          <a:xfrm>
            <a:off x="5004243" y="6229921"/>
            <a:ext cx="830725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预留接口，可供第三方系统调用监测数据，以方便对家用电器的控制</a:t>
            </a:r>
          </a:p>
        </p:txBody>
      </p:sp>
    </p:spTree>
    <p:extLst>
      <p:ext uri="{BB962C8B-B14F-4D97-AF65-F5344CB8AC3E}">
        <p14:creationId xmlns:p14="http://schemas.microsoft.com/office/powerpoint/2010/main" val="270639661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78A85D-AA41-BAC4-B776-37063EB7550B}"/>
              </a:ext>
            </a:extLst>
          </p:cNvPr>
          <p:cNvSpPr/>
          <p:nvPr/>
        </p:nvSpPr>
        <p:spPr>
          <a:xfrm>
            <a:off x="1" y="179283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500" spc="300" dirty="0">
                <a:solidFill>
                  <a:schemeClr val="bg1"/>
                </a:solidFill>
                <a:cs typeface="+mn-ea"/>
                <a:sym typeface="+mn-lt"/>
              </a:rPr>
              <a:t>PART A</a:t>
            </a:r>
            <a:endParaRPr lang="zh-CN" altLang="en-US" sz="15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5DA559-19B7-F926-EC57-7B8E3EFB9DD3}"/>
              </a:ext>
            </a:extLst>
          </p:cNvPr>
          <p:cNvSpPr/>
          <p:nvPr/>
        </p:nvSpPr>
        <p:spPr>
          <a:xfrm>
            <a:off x="1190007" y="179283"/>
            <a:ext cx="1851789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spc="600" dirty="0">
                <a:cs typeface="+mn-ea"/>
                <a:sym typeface="+mn-lt"/>
              </a:rPr>
              <a:t>可行性分析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991F63-F4E7-078F-9149-2631546F0A22}"/>
              </a:ext>
            </a:extLst>
          </p:cNvPr>
          <p:cNvSpPr txBox="1"/>
          <p:nvPr/>
        </p:nvSpPr>
        <p:spPr>
          <a:xfrm>
            <a:off x="6634512" y="652693"/>
            <a:ext cx="36471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室内环境实时监测系统可行性分析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72A4E6-20ED-A5DD-6506-4FA647ED94E7}"/>
              </a:ext>
            </a:extLst>
          </p:cNvPr>
          <p:cNvSpPr txBox="1"/>
          <p:nvPr/>
        </p:nvSpPr>
        <p:spPr>
          <a:xfrm>
            <a:off x="353665" y="894725"/>
            <a:ext cx="146706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/>
              <a:t>必要性分析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62BD37-EBFC-242F-CC90-9660264E31C1}"/>
              </a:ext>
            </a:extLst>
          </p:cNvPr>
          <p:cNvSpPr txBox="1"/>
          <p:nvPr/>
        </p:nvSpPr>
        <p:spPr>
          <a:xfrm>
            <a:off x="353665" y="1833206"/>
            <a:ext cx="146706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/>
              <a:t>可行性分析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5A801E-14D3-5848-977D-78A28F4E7E0F}"/>
              </a:ext>
            </a:extLst>
          </p:cNvPr>
          <p:cNvSpPr txBox="1"/>
          <p:nvPr/>
        </p:nvSpPr>
        <p:spPr>
          <a:xfrm>
            <a:off x="331475" y="1338988"/>
            <a:ext cx="3780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系统搭建是否应该马上开始？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95E5F7-9769-E523-F6E7-429399CAAE3C}"/>
              </a:ext>
            </a:extLst>
          </p:cNvPr>
          <p:cNvSpPr txBox="1"/>
          <p:nvPr/>
        </p:nvSpPr>
        <p:spPr>
          <a:xfrm>
            <a:off x="331475" y="2348592"/>
            <a:ext cx="4162579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技术方面：</a:t>
            </a:r>
            <a:r>
              <a:rPr lang="zh-CN" altLang="en-US" dirty="0"/>
              <a:t>考察现有技术条件下是否可能实现系统的搭建，如存储要求、速度要求、通信要求等。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7313C5-C011-F7AD-F45F-C93CE74ECB27}"/>
              </a:ext>
            </a:extLst>
          </p:cNvPr>
          <p:cNvSpPr txBox="1"/>
          <p:nvPr/>
        </p:nvSpPr>
        <p:spPr>
          <a:xfrm>
            <a:off x="331475" y="3981360"/>
            <a:ext cx="4162579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经济方面：</a:t>
            </a:r>
            <a:r>
              <a:rPr lang="zh-CN" altLang="en-US" dirty="0"/>
              <a:t>对搭建信息系统所需的费用和效益进行评估，要力争费用可行、投入产出合理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9A9328-D66A-4F18-EB68-6094C6D283C2}"/>
              </a:ext>
            </a:extLst>
          </p:cNvPr>
          <p:cNvSpPr txBox="1"/>
          <p:nvPr/>
        </p:nvSpPr>
        <p:spPr>
          <a:xfrm>
            <a:off x="331475" y="5099985"/>
            <a:ext cx="4162579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社会意义：</a:t>
            </a:r>
            <a:r>
              <a:rPr lang="zh-CN" altLang="en-US" dirty="0"/>
              <a:t>考察各种社会因素对系统所起的制约作用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EE3249-27CC-F276-2AF6-A20D968252AC}"/>
              </a:ext>
            </a:extLst>
          </p:cNvPr>
          <p:cNvGrpSpPr/>
          <p:nvPr/>
        </p:nvGrpSpPr>
        <p:grpSpPr>
          <a:xfrm>
            <a:off x="189570" y="652693"/>
            <a:ext cx="11697629" cy="5402419"/>
            <a:chOff x="189570" y="652693"/>
            <a:chExt cx="11697629" cy="5402419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8B1C895-F938-7EEF-AA3A-6A97971D6A70}"/>
                </a:ext>
              </a:extLst>
            </p:cNvPr>
            <p:cNvCxnSpPr/>
            <p:nvPr/>
          </p:nvCxnSpPr>
          <p:spPr>
            <a:xfrm>
              <a:off x="4750420" y="652693"/>
              <a:ext cx="0" cy="540241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9A63AFF-55C1-96F5-0975-4047C05018BF}"/>
                </a:ext>
              </a:extLst>
            </p:cNvPr>
            <p:cNvCxnSpPr/>
            <p:nvPr/>
          </p:nvCxnSpPr>
          <p:spPr>
            <a:xfrm>
              <a:off x="189570" y="1671742"/>
              <a:ext cx="1169762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C285CC1-C53F-6A68-19A5-C483A4199A32}"/>
              </a:ext>
            </a:extLst>
          </p:cNvPr>
          <p:cNvGrpSpPr/>
          <p:nvPr/>
        </p:nvGrpSpPr>
        <p:grpSpPr>
          <a:xfrm>
            <a:off x="4984597" y="2040811"/>
            <a:ext cx="7115961" cy="1908215"/>
            <a:chOff x="4984598" y="2091679"/>
            <a:chExt cx="6813616" cy="190821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01C846-5840-AFF5-F596-94192E8839B1}"/>
                </a:ext>
              </a:extLst>
            </p:cNvPr>
            <p:cNvSpPr txBox="1"/>
            <p:nvPr/>
          </p:nvSpPr>
          <p:spPr>
            <a:xfrm>
              <a:off x="4984598" y="2091679"/>
              <a:ext cx="6249375" cy="10772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B050"/>
                  </a:solidFill>
                </a:rPr>
                <a:t>服务器操作系统</a:t>
              </a:r>
              <a:r>
                <a:rPr lang="zh-CN" altLang="en-US" sz="1600" dirty="0"/>
                <a:t>：微软网络操作系统</a:t>
              </a:r>
              <a:endParaRPr lang="en-US" altLang="zh-CN" sz="1600" dirty="0"/>
            </a:p>
            <a:p>
              <a:r>
                <a:rPr lang="zh-CN" altLang="en-US" sz="1600" dirty="0">
                  <a:solidFill>
                    <a:srgbClr val="00B050"/>
                  </a:solidFill>
                </a:rPr>
                <a:t>数据库系统</a:t>
              </a:r>
              <a:r>
                <a:rPr lang="zh-CN" altLang="en-US" sz="1600" dirty="0"/>
                <a:t>：</a:t>
              </a:r>
              <a:r>
                <a:rPr lang="en-US" altLang="zh-CN" sz="1600" dirty="0"/>
                <a:t>python</a:t>
              </a:r>
              <a:r>
                <a:rPr lang="zh-CN" altLang="en-US" sz="1600" dirty="0"/>
                <a:t>自带的开源数据库</a:t>
              </a:r>
              <a:r>
                <a:rPr lang="en-US" altLang="zh-CN" sz="1600" dirty="0"/>
                <a:t>SQLite</a:t>
              </a:r>
            </a:p>
            <a:p>
              <a:r>
                <a:rPr lang="zh-CN" altLang="en-US" sz="1600" dirty="0">
                  <a:solidFill>
                    <a:srgbClr val="00B050"/>
                  </a:solidFill>
                </a:rPr>
                <a:t>软件开发工具</a:t>
              </a:r>
              <a:r>
                <a:rPr lang="zh-CN" altLang="en-US" sz="1600" dirty="0"/>
                <a:t>：</a:t>
              </a:r>
              <a:r>
                <a:rPr lang="en-US" altLang="zh-CN" sz="1600" dirty="0" err="1"/>
                <a:t>vscode</a:t>
              </a:r>
              <a:r>
                <a:rPr lang="zh-CN" altLang="en-US" sz="1600" dirty="0"/>
                <a:t>、</a:t>
              </a:r>
              <a:r>
                <a:rPr lang="en-US" altLang="zh-CN" sz="1600" dirty="0" err="1"/>
                <a:t>mpython</a:t>
              </a:r>
              <a:endParaRPr lang="en-US" altLang="zh-CN" sz="1600" dirty="0"/>
            </a:p>
            <a:p>
              <a:r>
                <a:rPr lang="zh-CN" altLang="en-US" sz="1600" dirty="0">
                  <a:solidFill>
                    <a:srgbClr val="00B050"/>
                  </a:solidFill>
                </a:rPr>
                <a:t>数据交换格式</a:t>
              </a:r>
              <a:r>
                <a:rPr lang="zh-CN" altLang="en-US" sz="1600" dirty="0"/>
                <a:t>：</a:t>
              </a:r>
              <a:r>
                <a:rPr lang="en-US" altLang="zh-CN" sz="1600" dirty="0"/>
                <a:t>JSON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1E4BD7-32BD-B890-E5FE-74A4D694CDE9}"/>
                </a:ext>
              </a:extLst>
            </p:cNvPr>
            <p:cNvSpPr txBox="1"/>
            <p:nvPr/>
          </p:nvSpPr>
          <p:spPr>
            <a:xfrm>
              <a:off x="4984598" y="3168897"/>
              <a:ext cx="6813616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系统采用模块化结构和规范化的代码结构，使得系统具有通用性、可扩展性及良好的可维护性。现有人员已有掌控板开发及网络应用软件开发经验，具备搭建系统的条件</a:t>
              </a:r>
              <a:endParaRPr lang="en-US" altLang="zh-CN" sz="1600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D0DC3C1-2E29-A530-7E05-A07B5B04D7A4}"/>
              </a:ext>
            </a:extLst>
          </p:cNvPr>
          <p:cNvSpPr txBox="1"/>
          <p:nvPr/>
        </p:nvSpPr>
        <p:spPr>
          <a:xfrm>
            <a:off x="4984597" y="4139567"/>
            <a:ext cx="7115961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50"/>
                </a:solidFill>
              </a:rPr>
              <a:t>硬件购置</a:t>
            </a:r>
            <a:r>
              <a:rPr lang="zh-CN" altLang="en-US" sz="1600" dirty="0"/>
              <a:t>：掌控板、传感器、无线路由器（普通家用）、服务器（普通家用</a:t>
            </a:r>
            <a:r>
              <a:rPr lang="en-US" altLang="zh-CN" sz="1600" dirty="0"/>
              <a:t>PC</a:t>
            </a:r>
            <a:r>
              <a:rPr lang="zh-CN" altLang="en-US" sz="1600" dirty="0"/>
              <a:t>可以胜任）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00B050"/>
                </a:solidFill>
              </a:rPr>
              <a:t>软件</a:t>
            </a:r>
            <a:r>
              <a:rPr lang="zh-CN" altLang="en-US" sz="1600" dirty="0"/>
              <a:t>：开发工具使用免费开源软件、软件自主开发无须购买</a:t>
            </a:r>
            <a:endParaRPr lang="en-US" altLang="zh-CN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1C9D2E-A5E5-6D6B-3E3F-2318DDB5A6DD}"/>
              </a:ext>
            </a:extLst>
          </p:cNvPr>
          <p:cNvSpPr txBox="1"/>
          <p:nvPr/>
        </p:nvSpPr>
        <p:spPr>
          <a:xfrm>
            <a:off x="4984597" y="5099985"/>
            <a:ext cx="7115961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如果系统运行良好，可实时检测室内的环境在一天、几年甚至几十年中的变化，自动控制和改善室内环境，提供人们的健康指数。</a:t>
            </a:r>
            <a:endParaRPr lang="en-US" altLang="zh-CN" sz="1600" dirty="0"/>
          </a:p>
          <a:p>
            <a:r>
              <a:rPr lang="zh-CN" altLang="en-US" sz="1600" dirty="0"/>
              <a:t>还可对不同地区、不同生活条件的人们的室内环境进行同比、环比分析，并在网络平台进行分享。这些功能是每个家庭都需要的，有助于提高人类健康生活的质量。</a:t>
            </a:r>
            <a:endParaRPr lang="en-US" altLang="zh-CN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E9F2F2-BB5D-8382-4D44-618FDB7F9B01}"/>
              </a:ext>
            </a:extLst>
          </p:cNvPr>
          <p:cNvSpPr txBox="1"/>
          <p:nvPr/>
        </p:nvSpPr>
        <p:spPr>
          <a:xfrm>
            <a:off x="3114278" y="6155245"/>
            <a:ext cx="595547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分析结果用可行性报告的形式编写，形成正式的工作文件</a:t>
            </a:r>
          </a:p>
        </p:txBody>
      </p:sp>
    </p:spTree>
    <p:extLst>
      <p:ext uri="{BB962C8B-B14F-4D97-AF65-F5344CB8AC3E}">
        <p14:creationId xmlns:p14="http://schemas.microsoft.com/office/powerpoint/2010/main" val="377335296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F707F1-2273-F1DE-DA5C-2CAC1C38D83F}"/>
              </a:ext>
            </a:extLst>
          </p:cNvPr>
          <p:cNvSpPr/>
          <p:nvPr/>
        </p:nvSpPr>
        <p:spPr>
          <a:xfrm>
            <a:off x="1" y="179283"/>
            <a:ext cx="1160060" cy="32316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50800" dir="2400000" algn="ctr" rotWithShape="0">
              <a:srgbClr val="000000">
                <a:alpha val="99000"/>
              </a:srgb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500" spc="300" dirty="0">
                <a:solidFill>
                  <a:schemeClr val="bg1"/>
                </a:solidFill>
                <a:cs typeface="+mn-ea"/>
                <a:sym typeface="+mn-lt"/>
              </a:rPr>
              <a:t>PART C</a:t>
            </a:r>
            <a:endParaRPr lang="zh-CN" altLang="en-US" sz="15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54DAB3-36E0-0329-66DF-191CE6CAE998}"/>
              </a:ext>
            </a:extLst>
          </p:cNvPr>
          <p:cNvSpPr/>
          <p:nvPr/>
        </p:nvSpPr>
        <p:spPr>
          <a:xfrm>
            <a:off x="1190007" y="179283"/>
            <a:ext cx="2185214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spc="600" dirty="0">
                <a:cs typeface="+mn-ea"/>
                <a:sym typeface="+mn-lt"/>
              </a:rPr>
              <a:t>完善信息系统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3B02B9-3EBA-C833-BB31-FEB6EF023EE1}"/>
              </a:ext>
            </a:extLst>
          </p:cNvPr>
          <p:cNvSpPr txBox="1"/>
          <p:nvPr/>
        </p:nvSpPr>
        <p:spPr>
          <a:xfrm>
            <a:off x="636009" y="916667"/>
            <a:ext cx="141577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/>
              <a:t>系统测试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C3624D-F044-7289-F041-EE8C0559D5DA}"/>
              </a:ext>
            </a:extLst>
          </p:cNvPr>
          <p:cNvSpPr txBox="1"/>
          <p:nvPr/>
        </p:nvSpPr>
        <p:spPr>
          <a:xfrm>
            <a:off x="1190007" y="1469384"/>
            <a:ext cx="108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目的</a:t>
            </a:r>
            <a:r>
              <a:rPr lang="zh-CN" altLang="en-US" dirty="0"/>
              <a:t>：把测试结果与系统的需求相比较，发现所开发的系统与用户需求不符或矛盾的地方，及时加以修正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A3013-3CCC-8B76-3604-6E61A647FC06}"/>
              </a:ext>
            </a:extLst>
          </p:cNvPr>
          <p:cNvSpPr txBox="1"/>
          <p:nvPr/>
        </p:nvSpPr>
        <p:spPr>
          <a:xfrm>
            <a:off x="636009" y="3685849"/>
            <a:ext cx="141577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/>
              <a:t>文档编写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4F58177-65AC-FA48-47C4-FB30FED3A12A}"/>
              </a:ext>
            </a:extLst>
          </p:cNvPr>
          <p:cNvCxnSpPr/>
          <p:nvPr/>
        </p:nvCxnSpPr>
        <p:spPr>
          <a:xfrm>
            <a:off x="0" y="3361509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E359BC-4E49-904F-2BE5-EA5845E333E7}"/>
              </a:ext>
            </a:extLst>
          </p:cNvPr>
          <p:cNvGrpSpPr/>
          <p:nvPr/>
        </p:nvGrpSpPr>
        <p:grpSpPr>
          <a:xfrm>
            <a:off x="1836548" y="1931049"/>
            <a:ext cx="4562279" cy="1565442"/>
            <a:chOff x="1836548" y="1931049"/>
            <a:chExt cx="4562279" cy="156544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8B1DB14-FED4-FC86-5219-B3F922471268}"/>
                </a:ext>
              </a:extLst>
            </p:cNvPr>
            <p:cNvSpPr txBox="1"/>
            <p:nvPr/>
          </p:nvSpPr>
          <p:spPr>
            <a:xfrm>
              <a:off x="1836548" y="1931050"/>
              <a:ext cx="1415772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软件测试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BE6A60C-A7FF-0068-A1F6-40BBC84EDFAC}"/>
                </a:ext>
              </a:extLst>
            </p:cNvPr>
            <p:cNvSpPr txBox="1"/>
            <p:nvPr/>
          </p:nvSpPr>
          <p:spPr>
            <a:xfrm>
              <a:off x="3467764" y="1931050"/>
              <a:ext cx="1415772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硬件测试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3C13D7-09D5-7691-DDA0-72025D20CA20}"/>
                </a:ext>
              </a:extLst>
            </p:cNvPr>
            <p:cNvSpPr txBox="1"/>
            <p:nvPr/>
          </p:nvSpPr>
          <p:spPr>
            <a:xfrm>
              <a:off x="4983055" y="1931049"/>
              <a:ext cx="1415772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网络测试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2C083B5-5307-19A2-B6F7-2B97EFB9F845}"/>
                </a:ext>
              </a:extLst>
            </p:cNvPr>
            <p:cNvSpPr txBox="1"/>
            <p:nvPr/>
          </p:nvSpPr>
          <p:spPr>
            <a:xfrm>
              <a:off x="1875020" y="2573161"/>
              <a:ext cx="1338828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/>
                <a:t>正确性证明</a:t>
              </a:r>
              <a:endParaRPr lang="en-US" altLang="zh-CN" dirty="0"/>
            </a:p>
            <a:p>
              <a:r>
                <a:rPr lang="zh-CN" altLang="en-US" dirty="0"/>
                <a:t>静态测试</a:t>
              </a:r>
              <a:endParaRPr lang="en-US" altLang="zh-CN" dirty="0"/>
            </a:p>
            <a:p>
              <a:r>
                <a:rPr lang="zh-CN" altLang="en-US" dirty="0"/>
                <a:t>动态测试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0992F43-E903-1739-28D2-3ECFD63D7E23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3252320" y="2161883"/>
              <a:ext cx="21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2E9C77F-64A4-A270-190C-6DB968E112F2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4883536" y="2161882"/>
              <a:ext cx="9951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5DBE9FB-A822-4001-9F23-282314238C98}"/>
                </a:ext>
              </a:extLst>
            </p:cNvPr>
            <p:cNvCxnSpPr>
              <a:cxnSpLocks/>
            </p:cNvCxnSpPr>
            <p:nvPr/>
          </p:nvCxnSpPr>
          <p:spPr>
            <a:xfrm>
              <a:off x="2278394" y="2238826"/>
              <a:ext cx="0" cy="351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8AD34E6-843F-2C87-0851-45652C80ED7A}"/>
              </a:ext>
            </a:extLst>
          </p:cNvPr>
          <p:cNvGrpSpPr/>
          <p:nvPr/>
        </p:nvGrpSpPr>
        <p:grpSpPr>
          <a:xfrm>
            <a:off x="1282340" y="4482333"/>
            <a:ext cx="6094186" cy="2354493"/>
            <a:chOff x="1282340" y="4482333"/>
            <a:chExt cx="6094186" cy="235449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28F4EF8-2DCE-14C4-1679-D6B798E6E43E}"/>
                </a:ext>
              </a:extLst>
            </p:cNvPr>
            <p:cNvSpPr txBox="1"/>
            <p:nvPr/>
          </p:nvSpPr>
          <p:spPr>
            <a:xfrm>
              <a:off x="1744005" y="4482333"/>
              <a:ext cx="1723549" cy="400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系统文档类型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16024BD-427E-B288-FAF2-5C056834AE20}"/>
                </a:ext>
              </a:extLst>
            </p:cNvPr>
            <p:cNvSpPr txBox="1"/>
            <p:nvPr/>
          </p:nvSpPr>
          <p:spPr>
            <a:xfrm>
              <a:off x="4370575" y="4482333"/>
              <a:ext cx="3005951" cy="400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系统主要文档的内容简介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8973C57-E814-E20D-DE44-5FAD6395AD41}"/>
                </a:ext>
              </a:extLst>
            </p:cNvPr>
            <p:cNvSpPr txBox="1"/>
            <p:nvPr/>
          </p:nvSpPr>
          <p:spPr>
            <a:xfrm>
              <a:off x="1282340" y="5260992"/>
              <a:ext cx="264687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按信息系统阶段划分</a:t>
              </a:r>
              <a:endParaRPr lang="en-US" altLang="zh-CN" sz="1600" dirty="0"/>
            </a:p>
            <a:p>
              <a:r>
                <a:rPr lang="zh-CN" altLang="en-US" sz="1600" dirty="0"/>
                <a:t>按文档不同的服务目的划分</a:t>
              </a:r>
              <a:endParaRPr lang="en-US" altLang="zh-CN" sz="16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A93D1DB-E103-08EA-A609-755565C92439}"/>
                </a:ext>
              </a:extLst>
            </p:cNvPr>
            <p:cNvSpPr txBox="1"/>
            <p:nvPr/>
          </p:nvSpPr>
          <p:spPr>
            <a:xfrm>
              <a:off x="4575759" y="5020944"/>
              <a:ext cx="2595582" cy="18158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可行性研究报告</a:t>
              </a:r>
              <a:endParaRPr lang="en-US" altLang="zh-CN" sz="1600" dirty="0"/>
            </a:p>
            <a:p>
              <a:r>
                <a:rPr lang="zh-CN" altLang="en-US" sz="1600" dirty="0"/>
                <a:t>系统分析说明书</a:t>
              </a:r>
              <a:endParaRPr lang="en-US" altLang="zh-CN" sz="1600" dirty="0"/>
            </a:p>
            <a:p>
              <a:r>
                <a:rPr lang="zh-CN" altLang="en-US" sz="1600" dirty="0"/>
                <a:t>系统设计说明书</a:t>
              </a:r>
              <a:endParaRPr lang="en-US" altLang="zh-CN" sz="1600" dirty="0"/>
            </a:p>
            <a:p>
              <a:r>
                <a:rPr lang="zh-CN" altLang="en-US" sz="1600" dirty="0"/>
                <a:t>程序设计报告</a:t>
              </a:r>
              <a:endParaRPr lang="en-US" altLang="zh-CN" sz="1600" dirty="0"/>
            </a:p>
            <a:p>
              <a:r>
                <a:rPr lang="zh-CN" altLang="en-US" sz="1600" dirty="0"/>
                <a:t>系统测试报告</a:t>
              </a:r>
              <a:endParaRPr lang="en-US" altLang="zh-CN" sz="1600" dirty="0"/>
            </a:p>
            <a:p>
              <a:r>
                <a:rPr lang="zh-CN" altLang="en-US" sz="1600" dirty="0"/>
                <a:t>系统使用和维护手册</a:t>
              </a:r>
              <a:endParaRPr lang="en-US" altLang="zh-CN" sz="1600" dirty="0"/>
            </a:p>
            <a:p>
              <a:r>
                <a:rPr lang="zh-CN" altLang="en-US" sz="1600" dirty="0"/>
                <a:t>系统评价报告</a:t>
              </a:r>
              <a:endParaRPr lang="en-US" altLang="zh-CN" sz="1600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101F11E-7B7A-7670-6D6B-4BA452BD9F6B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3467554" y="4682388"/>
              <a:ext cx="903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785859D-4566-55FC-A7E2-014394F292F3}"/>
                </a:ext>
              </a:extLst>
            </p:cNvPr>
            <p:cNvCxnSpPr>
              <a:stCxn id="17" idx="2"/>
              <a:endCxn id="19" idx="0"/>
            </p:cNvCxnSpPr>
            <p:nvPr/>
          </p:nvCxnSpPr>
          <p:spPr>
            <a:xfrm flipH="1">
              <a:off x="2605779" y="4882443"/>
              <a:ext cx="1" cy="378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3CF22A9-0AB7-DC69-B2EC-E920C9193007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5873550" y="4882443"/>
              <a:ext cx="1" cy="138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008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示 11"/>
          <p:cNvGraphicFramePr/>
          <p:nvPr/>
        </p:nvGraphicFramePr>
        <p:xfrm>
          <a:off x="1451277" y="718598"/>
          <a:ext cx="9289775" cy="5420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E281912-9953-4DFC-B057-F86772280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DE281912-9953-4DFC-B057-F86772280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6FE8587-13C2-4DAE-9F33-BD7F92063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>
                                            <p:graphicEl>
                                              <a:dgm id="{F6FE8587-13C2-4DAE-9F33-BD7F92063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E0BF87F-DF47-4B1F-BED7-B17408AA2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>
                                            <p:graphicEl>
                                              <a:dgm id="{5E0BF87F-DF47-4B1F-BED7-B17408AA28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82C5251-9342-41CA-B3BC-04FE7559B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B82C5251-9342-41CA-B3BC-04FE7559B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4E75096-B271-4A31-BBDA-0150B3822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>
                                            <p:graphicEl>
                                              <a:dgm id="{74E75096-B271-4A31-BBDA-0150B38226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8BB8BE-3B55-402A-9951-2975E920F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>
                                            <p:graphicEl>
                                              <a:dgm id="{BA8BB8BE-3B55-402A-9951-2975E920F3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79E182-A3C9-4041-8D80-B63B65585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>
                                            <p:graphicEl>
                                              <a:dgm id="{1A79E182-A3C9-4041-8D80-B63B65585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7AFC5CD-ACB5-4355-9CE4-8701B9986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dgm id="{47AFC5CD-ACB5-4355-9CE4-8701B99860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4A853B5-F3C6-4F44-8CB1-421811B47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>
                                            <p:graphicEl>
                                              <a:dgm id="{D4A853B5-F3C6-4F44-8CB1-421811B471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2494280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47675" y="390525"/>
            <a:ext cx="24053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数据库管理设计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58265" y="1176020"/>
            <a:ext cx="7085330" cy="4873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786388" y="1107134"/>
            <a:ext cx="11405587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数据库通过“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数据表</a:t>
            </a:r>
            <a:r>
              <a:rPr lang="zh-CN" altLang="en-US" sz="28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”来组织数据，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一个库可以包含多个表</a:t>
            </a:r>
            <a:endParaRPr lang="en-US" altLang="zh-CN" sz="2800">
              <a:effectLst/>
              <a:latin typeface="Tahoma" panose="020B0604030504040204" pitchFamily="3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8687671" y="4128798"/>
            <a:ext cx="168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成绩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.db</a:t>
            </a:r>
          </a:p>
        </p:txBody>
      </p:sp>
      <p:sp>
        <p:nvSpPr>
          <p:cNvPr id="16" name="左大括号 15"/>
          <p:cNvSpPr/>
          <p:nvPr>
            <p:custDataLst>
              <p:tags r:id="rId3"/>
            </p:custDataLst>
          </p:nvPr>
        </p:nvSpPr>
        <p:spPr>
          <a:xfrm>
            <a:off x="10013551" y="3410941"/>
            <a:ext cx="488950" cy="189738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10501973" y="3180108"/>
            <a:ext cx="234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高二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班</a:t>
            </a:r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10501973" y="3774032"/>
            <a:ext cx="234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高二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班</a:t>
            </a:r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10501973" y="4367956"/>
            <a:ext cx="234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高二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班</a:t>
            </a: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10501973" y="4961880"/>
            <a:ext cx="234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高二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班</a:t>
            </a:r>
          </a:p>
        </p:txBody>
      </p:sp>
      <p:sp>
        <p:nvSpPr>
          <p:cNvPr id="2" name="矩形 4"/>
          <p:cNvSpPr/>
          <p:nvPr>
            <p:custDataLst>
              <p:tags r:id="rId8"/>
            </p:custDataLst>
          </p:nvPr>
        </p:nvSpPr>
        <p:spPr>
          <a:xfrm>
            <a:off x="447675" y="278130"/>
            <a:ext cx="452437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447675" y="390525"/>
            <a:ext cx="45243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数据库管理设计-SQLite数据库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98256" y="2453956"/>
            <a:ext cx="7982348" cy="3608786"/>
          </a:xfrm>
          <a:prstGeom prst="rect">
            <a:avLst/>
          </a:prstGeom>
        </p:spPr>
      </p:pic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6550025" y="2473960"/>
            <a:ext cx="1669415" cy="432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2"/>
            </p:custDataLst>
          </p:nvPr>
        </p:nvSpPr>
        <p:spPr>
          <a:xfrm>
            <a:off x="8326634" y="2466814"/>
            <a:ext cx="1316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字段名</a:t>
            </a: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4283956" y="4590389"/>
            <a:ext cx="1316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字段值</a:t>
            </a:r>
          </a:p>
        </p:txBody>
      </p:sp>
      <p:sp>
        <p:nvSpPr>
          <p:cNvPr id="6" name="矩形 5"/>
          <p:cNvSpPr/>
          <p:nvPr>
            <p:custDataLst>
              <p:tags r:id="rId14"/>
            </p:custDataLst>
          </p:nvPr>
        </p:nvSpPr>
        <p:spPr>
          <a:xfrm>
            <a:off x="643145" y="5630570"/>
            <a:ext cx="7575997" cy="432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8326634" y="5623399"/>
            <a:ext cx="1316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记录</a:t>
            </a:r>
          </a:p>
        </p:txBody>
      </p:sp>
      <p:sp>
        <p:nvSpPr>
          <p:cNvPr id="9" name="矩形 8"/>
          <p:cNvSpPr/>
          <p:nvPr>
            <p:custDataLst>
              <p:tags r:id="rId16"/>
            </p:custDataLst>
          </p:nvPr>
        </p:nvSpPr>
        <p:spPr>
          <a:xfrm>
            <a:off x="2477770" y="4514215"/>
            <a:ext cx="1669415" cy="5187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bldLvl="0" animBg="1"/>
      <p:bldP spid="17" grpId="0"/>
      <p:bldP spid="18" grpId="0"/>
      <p:bldP spid="19" grpId="0"/>
      <p:bldP spid="20" grpId="0"/>
      <p:bldP spid="22" grpId="2" bldLvl="0" animBg="1"/>
      <p:bldP spid="4" grpId="2"/>
      <p:bldP spid="24" grpId="2"/>
      <p:bldP spid="6" grpId="2" bldLvl="0" animBg="1"/>
      <p:bldP spid="8" grpId="2"/>
      <p:bldP spid="9" grpId="2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791210" y="1216025"/>
            <a:ext cx="59582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python</a:t>
            </a:r>
            <a:r>
              <a:rPr lang="zh-CN" altLang="en-US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中的</a:t>
            </a:r>
            <a:r>
              <a:rPr lang="en-US" altLang="zh-CN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sqlite3</a:t>
            </a:r>
            <a:r>
              <a:rPr lang="zh-CN" altLang="en-US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模块整合了其通用功能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1161" y="2226099"/>
            <a:ext cx="6049645" cy="985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矩形 4"/>
          <p:cNvSpPr/>
          <p:nvPr>
            <p:custDataLst>
              <p:tags r:id="rId3"/>
            </p:custDataLst>
          </p:nvPr>
        </p:nvSpPr>
        <p:spPr>
          <a:xfrm>
            <a:off x="447675" y="278130"/>
            <a:ext cx="452437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47675" y="390525"/>
            <a:ext cx="45243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数据库管理设计-SQLite数据库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499368" y="1100149"/>
            <a:ext cx="11405587" cy="1133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connect( )</a:t>
            </a:r>
            <a:r>
              <a:rPr lang="zh-CN" altLang="en-US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函数用于创建及连接数据库。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以下语句创建一个名为“</a:t>
            </a:r>
            <a:r>
              <a:rPr lang="en-US" altLang="zh-CN" sz="2400"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conn</a:t>
            </a:r>
            <a:r>
              <a:rPr lang="zh-CN" altLang="en-US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  <a:r>
              <a:rPr lang="en-US" altLang="zh-CN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的数据库对象，数据库文件名为“</a:t>
            </a:r>
            <a:r>
              <a:rPr lang="en-US" altLang="zh-CN" sz="2400" err="1"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data.db</a:t>
            </a:r>
            <a:r>
              <a:rPr lang="zh-CN" altLang="en-US" sz="24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”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1" b="5330"/>
          <a:stretch>
            <a:fillRect/>
          </a:stretch>
        </p:blipFill>
        <p:spPr>
          <a:xfrm>
            <a:off x="499368" y="2536117"/>
            <a:ext cx="10293750" cy="6395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9368" y="4174414"/>
            <a:ext cx="10706471" cy="3938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920230" y="3429000"/>
            <a:ext cx="4825365" cy="3319145"/>
          </a:xfrm>
          <a:prstGeom prst="rect">
            <a:avLst/>
          </a:prstGeom>
        </p:spPr>
      </p:pic>
      <p:sp>
        <p:nvSpPr>
          <p:cNvPr id="4" name="矩形 4"/>
          <p:cNvSpPr/>
          <p:nvPr>
            <p:custDataLst>
              <p:tags r:id="rId5"/>
            </p:custDataLst>
          </p:nvPr>
        </p:nvSpPr>
        <p:spPr>
          <a:xfrm>
            <a:off x="447675" y="278130"/>
            <a:ext cx="285305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447675" y="390525"/>
            <a:ext cx="272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创建及连接数据库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499368" y="1353514"/>
            <a:ext cx="11405587" cy="249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cursor -- </a:t>
            </a:r>
            <a:r>
              <a:rPr lang="zh-CN" altLang="en-US" sz="28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游标，通过游标对数据库进行相关操作。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使用</a:t>
            </a:r>
            <a:r>
              <a:rPr lang="en-US" altLang="zh-CN" sz="28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cursor( )</a:t>
            </a:r>
            <a:r>
              <a:rPr lang="zh-CN" altLang="en-US" sz="2800"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函数创建游标对象。</a:t>
            </a:r>
          </a:p>
          <a:p>
            <a:pPr>
              <a:lnSpc>
                <a:spcPct val="150000"/>
              </a:lnSpc>
            </a:pPr>
            <a:endParaRPr lang="zh-CN" altLang="en-US" sz="2400">
              <a:effectLst/>
              <a:latin typeface="Tahoma" panose="020B0604030504040204" pitchFamily="34" charset="0"/>
              <a:ea typeface="微软雅黑" panose="020B050302020402020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zh-CN" altLang="en-US" sz="2400">
              <a:effectLst/>
              <a:latin typeface="Tahoma" panose="020B0604030504040204" pitchFamily="3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t="10997"/>
          <a:stretch>
            <a:fillRect/>
          </a:stretch>
        </p:blipFill>
        <p:spPr>
          <a:xfrm>
            <a:off x="1572518" y="2913185"/>
            <a:ext cx="4293913" cy="51581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" name="矩形 4"/>
          <p:cNvSpPr/>
          <p:nvPr>
            <p:custDataLst>
              <p:tags r:id="rId3"/>
            </p:custDataLst>
          </p:nvPr>
        </p:nvSpPr>
        <p:spPr>
          <a:xfrm>
            <a:off x="447675" y="278130"/>
            <a:ext cx="1584960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47675" y="39052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创建游标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339571" y="1433414"/>
            <a:ext cx="11654274" cy="2105526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239252" y="1840832"/>
            <a:ext cx="23702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3693695" y="1445446"/>
            <a:ext cx="1900989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238884" y="3001649"/>
            <a:ext cx="6756188" cy="3596207"/>
          </a:xfrm>
          <a:prstGeom prst="rect">
            <a:avLst/>
          </a:prstGeom>
        </p:spPr>
      </p:pic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5754160" y="1804737"/>
            <a:ext cx="158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6"/>
            </p:custDataLst>
          </p:nvPr>
        </p:nvCxnSpPr>
        <p:spPr>
          <a:xfrm>
            <a:off x="5754160" y="2156429"/>
            <a:ext cx="1713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7"/>
            </p:custDataLst>
          </p:nvPr>
        </p:nvCxnSpPr>
        <p:spPr>
          <a:xfrm>
            <a:off x="5754160" y="2486177"/>
            <a:ext cx="158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8"/>
            </p:custDataLst>
          </p:nvPr>
        </p:nvCxnSpPr>
        <p:spPr>
          <a:xfrm>
            <a:off x="5730714" y="2861316"/>
            <a:ext cx="14672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>
            <p:custDataLst>
              <p:tags r:id="rId9"/>
            </p:custDataLst>
          </p:nvPr>
        </p:nvSpPr>
        <p:spPr>
          <a:xfrm>
            <a:off x="7890663" y="1433413"/>
            <a:ext cx="1452630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矩形 34"/>
          <p:cNvSpPr/>
          <p:nvPr>
            <p:custDataLst>
              <p:tags r:id="rId10"/>
            </p:custDataLst>
          </p:nvPr>
        </p:nvSpPr>
        <p:spPr>
          <a:xfrm>
            <a:off x="9343292" y="1434971"/>
            <a:ext cx="2074985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6" name="矩形 35"/>
          <p:cNvSpPr/>
          <p:nvPr>
            <p:custDataLst>
              <p:tags r:id="rId11"/>
            </p:custDataLst>
          </p:nvPr>
        </p:nvSpPr>
        <p:spPr>
          <a:xfrm>
            <a:off x="7890663" y="1809492"/>
            <a:ext cx="1452630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7" name="矩形 36"/>
          <p:cNvSpPr/>
          <p:nvPr>
            <p:custDataLst>
              <p:tags r:id="rId12"/>
            </p:custDataLst>
          </p:nvPr>
        </p:nvSpPr>
        <p:spPr>
          <a:xfrm>
            <a:off x="9343292" y="1811050"/>
            <a:ext cx="2074985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8" name="矩形 37"/>
          <p:cNvSpPr/>
          <p:nvPr>
            <p:custDataLst>
              <p:tags r:id="rId13"/>
            </p:custDataLst>
          </p:nvPr>
        </p:nvSpPr>
        <p:spPr>
          <a:xfrm>
            <a:off x="7890663" y="2184013"/>
            <a:ext cx="1452630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9" name="矩形 38"/>
          <p:cNvSpPr/>
          <p:nvPr>
            <p:custDataLst>
              <p:tags r:id="rId14"/>
            </p:custDataLst>
          </p:nvPr>
        </p:nvSpPr>
        <p:spPr>
          <a:xfrm>
            <a:off x="7890663" y="2560092"/>
            <a:ext cx="1452630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41" name="图片 4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37551" y="4268268"/>
            <a:ext cx="4217219" cy="531485"/>
          </a:xfrm>
          <a:prstGeom prst="rect">
            <a:avLst/>
          </a:prstGeom>
        </p:spPr>
      </p:pic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237551" y="3570938"/>
            <a:ext cx="6552147" cy="498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commit( )</a:t>
            </a:r>
            <a:r>
              <a:rPr lang="zh-CN" altLang="en-US" sz="20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微软雅黑" panose="020B0503020204020204" charset="-122"/>
                <a:cs typeface="Times New Roman" panose="02020603050405020304" charset="0"/>
              </a:rPr>
              <a:t>函数是命令提交函数，提交后命令才会生效。</a:t>
            </a:r>
          </a:p>
        </p:txBody>
      </p:sp>
      <p:sp>
        <p:nvSpPr>
          <p:cNvPr id="4" name="矩形 4"/>
          <p:cNvSpPr/>
          <p:nvPr>
            <p:custDataLst>
              <p:tags r:id="rId17"/>
            </p:custDataLst>
          </p:nvPr>
        </p:nvSpPr>
        <p:spPr>
          <a:xfrm>
            <a:off x="447675" y="278130"/>
            <a:ext cx="176974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8"/>
            </p:custDataLst>
          </p:nvPr>
        </p:nvSpPr>
        <p:spPr>
          <a:xfrm>
            <a:off x="447675" y="390525"/>
            <a:ext cx="17703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创建数据表</a:t>
            </a:r>
          </a:p>
        </p:txBody>
      </p:sp>
      <p:sp>
        <p:nvSpPr>
          <p:cNvPr id="3" name="文本框 2"/>
          <p:cNvSpPr txBox="1"/>
          <p:nvPr>
            <p:custDataLst>
              <p:tags r:id="rId19"/>
            </p:custDataLst>
          </p:nvPr>
        </p:nvSpPr>
        <p:spPr>
          <a:xfrm>
            <a:off x="2649855" y="266065"/>
            <a:ext cx="90125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create table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表名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字段名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 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数据类型，字段名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 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数据类型）</a:t>
            </a:r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3"/>
          <p:cNvSpPr/>
          <p:nvPr>
            <p:custDataLst>
              <p:tags r:id="rId2"/>
            </p:custDataLst>
          </p:nvPr>
        </p:nvSpPr>
        <p:spPr>
          <a:xfrm>
            <a:off x="725170" y="1219200"/>
            <a:ext cx="11076305" cy="1579880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wrap="square" rtlCol="0" anchor="ctr" anchorCtr="0"/>
          <a:lstStyle>
            <a:defPPr>
              <a:defRPr lang="zh-CN">
                <a:solidFill>
                  <a:schemeClr val="lt1"/>
                </a:solidFill>
              </a:defRPr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b="1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079500" y="1473835"/>
            <a:ext cx="103676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编程并不是软件开发的全部，在搭建一个信息系统的前期，我们需要做哪些准备呢？</a:t>
            </a:r>
            <a:endParaRPr lang="en-US" altLang="zh-CN" sz="2400" spc="1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2835" y="3400425"/>
            <a:ext cx="5248275" cy="2790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59550" y="3150870"/>
            <a:ext cx="4900930" cy="29584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1754505" y="407035"/>
            <a:ext cx="52832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开发一款好的软件，什么比较重要？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131" y="740838"/>
            <a:ext cx="12091737" cy="395442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038599" y="4157922"/>
            <a:ext cx="961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create table data_r(id integer,name text,sage Datetime,ssex text)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rcRect t="4304"/>
          <a:stretch>
            <a:fillRect/>
          </a:stretch>
        </p:blipFill>
        <p:spPr>
          <a:xfrm>
            <a:off x="106346" y="1433414"/>
            <a:ext cx="11990480" cy="1337334"/>
          </a:xfrm>
          <a:prstGeom prst="rect">
            <a:avLst/>
          </a:prstGeom>
        </p:spPr>
      </p:pic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>
            <a:off x="842210" y="1684422"/>
            <a:ext cx="15761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2516052" y="1367383"/>
            <a:ext cx="1394212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8146831" y="1325131"/>
            <a:ext cx="949043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>
            <a:off x="4054641" y="1696454"/>
            <a:ext cx="3970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6"/>
            </p:custDataLst>
          </p:nvPr>
        </p:nvCxnSpPr>
        <p:spPr>
          <a:xfrm>
            <a:off x="9268325" y="1684422"/>
            <a:ext cx="2504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50024" y="3832697"/>
            <a:ext cx="9018301" cy="1700172"/>
          </a:xfrm>
          <a:prstGeom prst="rect">
            <a:avLst/>
          </a:prstGeom>
        </p:spPr>
      </p:pic>
      <p:sp>
        <p:nvSpPr>
          <p:cNvPr id="4" name="矩形 4"/>
          <p:cNvSpPr/>
          <p:nvPr>
            <p:custDataLst>
              <p:tags r:id="rId8"/>
            </p:custDataLst>
          </p:nvPr>
        </p:nvSpPr>
        <p:spPr>
          <a:xfrm>
            <a:off x="447675" y="278130"/>
            <a:ext cx="145224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447675" y="39052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添加记录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55825" y="278765"/>
            <a:ext cx="10036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insert into</a:t>
            </a:r>
            <a:r>
              <a:rPr 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表名（字段名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，字段名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en-US" altLang="zh-CN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values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（字段值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，字段值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003468"/>
            <a:ext cx="12171864" cy="2690227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0347157" y="1973179"/>
            <a:ext cx="489407" cy="372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女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678180" y="2788920"/>
            <a:ext cx="10321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insert into data_r(id,name,sage,ssex) values(1, '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张婷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', '2007-1-15', '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')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447521" y="1407232"/>
            <a:ext cx="7285590" cy="1058442"/>
            <a:chOff x="339571" y="1601542"/>
            <a:chExt cx="7285590" cy="1058442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2"/>
            <a:srcRect t="4102" b="-1"/>
            <a:stretch>
              <a:fillRect/>
            </a:stretch>
          </p:blipFill>
          <p:spPr>
            <a:xfrm>
              <a:off x="339571" y="1601542"/>
              <a:ext cx="7285590" cy="8159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339571" y="2320802"/>
              <a:ext cx="2506174" cy="339182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/>
          <a:srcRect t="11063"/>
          <a:stretch>
            <a:fillRect/>
          </a:stretch>
        </p:blipFill>
        <p:spPr>
          <a:xfrm>
            <a:off x="693901" y="3025986"/>
            <a:ext cx="10212596" cy="3552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47521" y="4017006"/>
            <a:ext cx="11036848" cy="12868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/>
          <a:srcRect t="10865" b="-1"/>
          <a:stretch>
            <a:fillRect/>
          </a:stretch>
        </p:blipFill>
        <p:spPr>
          <a:xfrm>
            <a:off x="693901" y="5940101"/>
            <a:ext cx="2884275" cy="303309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447521" y="2578435"/>
            <a:ext cx="20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运行结果：</a:t>
            </a: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469287" y="5457104"/>
            <a:ext cx="20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运行结果：</a:t>
            </a: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469287" y="1407232"/>
            <a:ext cx="9661894" cy="1093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447520" y="4017005"/>
            <a:ext cx="10867691" cy="1373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>
            <p:custDataLst>
              <p:tags r:id="rId9"/>
            </p:custDataLst>
          </p:nvPr>
        </p:nvCxnSpPr>
        <p:spPr>
          <a:xfrm>
            <a:off x="2626560" y="1744638"/>
            <a:ext cx="2346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5035565" y="1423594"/>
            <a:ext cx="1860047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30" name="直接连接符 29"/>
          <p:cNvCxnSpPr/>
          <p:nvPr>
            <p:custDataLst>
              <p:tags r:id="rId11"/>
            </p:custDataLst>
          </p:nvPr>
        </p:nvCxnSpPr>
        <p:spPr>
          <a:xfrm>
            <a:off x="2496097" y="4341541"/>
            <a:ext cx="1081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>
            <p:custDataLst>
              <p:tags r:id="rId12"/>
            </p:custDataLst>
          </p:nvPr>
        </p:nvSpPr>
        <p:spPr>
          <a:xfrm>
            <a:off x="6254170" y="4027333"/>
            <a:ext cx="1711569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34" name="直接连接符 33"/>
          <p:cNvCxnSpPr/>
          <p:nvPr>
            <p:custDataLst>
              <p:tags r:id="rId13"/>
            </p:custDataLst>
          </p:nvPr>
        </p:nvCxnSpPr>
        <p:spPr>
          <a:xfrm>
            <a:off x="5415143" y="4341541"/>
            <a:ext cx="7888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>
            <p:custDataLst>
              <p:tags r:id="rId14"/>
            </p:custDataLst>
          </p:nvPr>
        </p:nvCxnSpPr>
        <p:spPr>
          <a:xfrm>
            <a:off x="8134897" y="4341541"/>
            <a:ext cx="7888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4"/>
          <p:cNvSpPr/>
          <p:nvPr>
            <p:custDataLst>
              <p:tags r:id="rId15"/>
            </p:custDataLst>
          </p:nvPr>
        </p:nvSpPr>
        <p:spPr>
          <a:xfrm>
            <a:off x="447675" y="278130"/>
            <a:ext cx="145224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6"/>
            </p:custDataLst>
          </p:nvPr>
        </p:nvSpPr>
        <p:spPr>
          <a:xfrm>
            <a:off x="447675" y="39052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查询记录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3315970" y="1992630"/>
            <a:ext cx="1379220" cy="9779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17"/>
            </p:custDataLst>
          </p:nvPr>
        </p:nvSpPr>
        <p:spPr>
          <a:xfrm>
            <a:off x="4695190" y="1942465"/>
            <a:ext cx="256349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将所有匹配的记录输出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1705" y="280035"/>
            <a:ext cx="8519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select</a:t>
            </a:r>
            <a:r>
              <a:rPr 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字段名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from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数据表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where 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字段名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=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字段值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19" grpId="0" bldLvl="0" animBg="1"/>
      <p:bldP spid="25" grpId="0" bldLvl="0" animBg="1"/>
      <p:bldP spid="28" grpId="0" bldLvl="0" animBg="1"/>
      <p:bldP spid="33" grpId="0" bldLvl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81126" y="1413979"/>
            <a:ext cx="11561153" cy="442230"/>
          </a:xfrm>
          <a:prstGeom prst="rect">
            <a:avLst/>
          </a:prstGeom>
          <a:ln>
            <a:noFill/>
          </a:ln>
        </p:spPr>
      </p:pic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>
            <a:off x="2835133" y="1829062"/>
            <a:ext cx="2346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5252873" y="1446325"/>
            <a:ext cx="2346466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7" name="直接连接符 16"/>
          <p:cNvCxnSpPr/>
          <p:nvPr>
            <p:custDataLst>
              <p:tags r:id="rId4"/>
            </p:custDataLst>
          </p:nvPr>
        </p:nvCxnSpPr>
        <p:spPr>
          <a:xfrm>
            <a:off x="7688487" y="1794155"/>
            <a:ext cx="9983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8775948" y="1446325"/>
            <a:ext cx="2223827" cy="359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0330" y="3397076"/>
            <a:ext cx="8139958" cy="944415"/>
          </a:xfrm>
          <a:prstGeom prst="rect">
            <a:avLst/>
          </a:prstGeom>
        </p:spPr>
      </p:pic>
      <p:sp>
        <p:nvSpPr>
          <p:cNvPr id="4" name="矩形 4"/>
          <p:cNvSpPr/>
          <p:nvPr>
            <p:custDataLst>
              <p:tags r:id="rId7"/>
            </p:custDataLst>
          </p:nvPr>
        </p:nvSpPr>
        <p:spPr>
          <a:xfrm>
            <a:off x="447675" y="278130"/>
            <a:ext cx="145224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447675" y="39052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删除记录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37435" y="23876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delete</a:t>
            </a:r>
            <a:r>
              <a:rPr 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from</a:t>
            </a:r>
            <a:r>
              <a:rPr 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表名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spc="1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where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字段名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=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字段值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New picture"/>
          <p:cNvPicPr/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836400" y="10985500"/>
            <a:ext cx="330200" cy="241300"/>
          </a:xfrm>
          <a:prstGeom prst="cube">
            <a:avLst/>
          </a:prstGeom>
        </p:spPr>
      </p:pic>
      <p:sp>
        <p:nvSpPr>
          <p:cNvPr id="4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454342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7675" y="390525"/>
            <a:ext cx="45434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在python中使用SQLite数据库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31745" y="868189"/>
            <a:ext cx="7591425" cy="600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6346" y="1243706"/>
            <a:ext cx="9644854" cy="5328931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47986" y="1544715"/>
            <a:ext cx="1686758" cy="310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328875" y="1855433"/>
            <a:ext cx="4518735" cy="4350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70139" y="2142824"/>
            <a:ext cx="6889214" cy="2017402"/>
          </a:xfrm>
          <a:prstGeom prst="rect">
            <a:avLst/>
          </a:prstGeom>
        </p:spPr>
      </p:pic>
      <p:sp>
        <p:nvSpPr>
          <p:cNvPr id="2" name="矩形 4"/>
          <p:cNvSpPr/>
          <p:nvPr>
            <p:custDataLst>
              <p:tags r:id="rId5"/>
            </p:custDataLst>
          </p:nvPr>
        </p:nvSpPr>
        <p:spPr>
          <a:xfrm>
            <a:off x="447675" y="278130"/>
            <a:ext cx="293052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447675" y="390525"/>
            <a:ext cx="2931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JSON数据交换格式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2494280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47675" y="39052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程序编写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336925" y="278130"/>
            <a:ext cx="24053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智能终端程序：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rcRect r="4977"/>
          <a:stretch>
            <a:fillRect/>
          </a:stretch>
        </p:blipFill>
        <p:spPr>
          <a:xfrm>
            <a:off x="236220" y="1294765"/>
            <a:ext cx="11719560" cy="4673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2494280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47675" y="39052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程序编写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336925" y="278130"/>
            <a:ext cx="24053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智能终端程序：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8600" y="1584960"/>
            <a:ext cx="11734800" cy="46164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6750685" y="4189095"/>
            <a:ext cx="49669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采集温度传感器数据，拼接为一个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URL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，每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5s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访问一次这个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URL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，获得返回值。如果是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，就让蜂鸣器发出声音。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2494280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47675" y="39052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程序编写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336925" y="278130"/>
            <a:ext cx="24053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web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网页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7675" y="1378585"/>
            <a:ext cx="8389620" cy="4790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82920" y="390525"/>
            <a:ext cx="6176010" cy="6121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774440" y="3168650"/>
            <a:ext cx="8191500" cy="300037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487295" y="6169025"/>
            <a:ext cx="87604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在主页，找出传感器数据，采用模板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vews.html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来显示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5F5B45-614D-B724-E8C3-3BE9AD5E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27" y="254741"/>
            <a:ext cx="8537475" cy="65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8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311390" y="753110"/>
            <a:ext cx="472503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request.args，它将提供一个带有GET请求参数的键值对的字典</a:t>
            </a:r>
          </a:p>
          <a:p>
            <a:endParaRPr lang="zh-CN" altLang="en-US" sz="2400" spc="1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get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（）得到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id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和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val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的值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7312025" y="3696335"/>
            <a:ext cx="4394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插入到数据库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7366635" y="5026025"/>
            <a:ext cx="43942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找出该</a:t>
            </a:r>
            <a:r>
              <a:rPr lang="en-US" alt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id</a:t>
            </a:r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的传感器数据，判断是否超出范围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51535" y="655320"/>
            <a:ext cx="6686550" cy="885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1535" y="1732915"/>
            <a:ext cx="6686550" cy="119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34435" y="3255645"/>
            <a:ext cx="8104505" cy="32575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8267700" y="1080770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数据传递</a:t>
            </a:r>
          </a:p>
        </p:txBody>
      </p:sp>
      <p:pic>
        <p:nvPicPr>
          <p:cNvPr id="6" name="图片 5" descr="31393938393833393b31393939303137333b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22015" y="3704590"/>
            <a:ext cx="312420" cy="312420"/>
          </a:xfrm>
          <a:prstGeom prst="rect">
            <a:avLst/>
          </a:prstGeom>
        </p:spPr>
      </p:pic>
      <p:pic>
        <p:nvPicPr>
          <p:cNvPr id="7" name="图片 6" descr="32313534353139323b32313534353234323bcafdd7d6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" y="868045"/>
            <a:ext cx="306070" cy="306070"/>
          </a:xfrm>
          <a:prstGeom prst="rect">
            <a:avLst/>
          </a:prstGeom>
        </p:spPr>
      </p:pic>
      <p:pic>
        <p:nvPicPr>
          <p:cNvPr id="8" name="图片 7" descr="32313534353139323b32313534353234343bcafdd7d6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4800" y="2206625"/>
            <a:ext cx="340995" cy="340995"/>
          </a:xfrm>
          <a:prstGeom prst="rect">
            <a:avLst/>
          </a:prstGeom>
        </p:spPr>
      </p:pic>
      <p:pic>
        <p:nvPicPr>
          <p:cNvPr id="9" name="图片 8" descr="32313534363638353b32313534363637303b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01060" y="4940935"/>
            <a:ext cx="333375" cy="333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03145" y="708660"/>
            <a:ext cx="7599045" cy="5695950"/>
          </a:xfrm>
          <a:prstGeom prst="rect">
            <a:avLst/>
          </a:prstGeom>
        </p:spPr>
      </p:pic>
      <p:sp>
        <p:nvSpPr>
          <p:cNvPr id="2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153352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47675" y="39052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系统测试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89225" y="390525"/>
            <a:ext cx="7366000" cy="6273165"/>
          </a:xfrm>
          <a:prstGeom prst="rect">
            <a:avLst/>
          </a:prstGeom>
        </p:spPr>
      </p:pic>
      <p:sp>
        <p:nvSpPr>
          <p:cNvPr id="2" name="矩形 4"/>
          <p:cNvSpPr/>
          <p:nvPr>
            <p:custDataLst>
              <p:tags r:id="rId2"/>
            </p:custDataLst>
          </p:nvPr>
        </p:nvSpPr>
        <p:spPr>
          <a:xfrm>
            <a:off x="447675" y="278130"/>
            <a:ext cx="153352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47675" y="39052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系统测试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5751" y="979107"/>
            <a:ext cx="1804212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import sqlite3 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5751" y="1514395"/>
            <a:ext cx="4019114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conn = sqlite3.connect(“data.db")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5751" y="2049683"/>
            <a:ext cx="2201308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cu = conn.cursor()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5751" y="2572702"/>
            <a:ext cx="5313891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pPr algn="just">
              <a:spcAft>
                <a:spcPct val="0"/>
              </a:spcAft>
            </a:pPr>
            <a:r>
              <a:rPr lang="en-US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create table 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&lt;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表名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&gt;(&lt;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字段名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&gt; &lt;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数据类型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&gt;,……)</a:t>
            </a:r>
            <a:endParaRPr lang="zh-CN" altLang="zh-CN" sz="1400" kern="100">
              <a:solidFill>
                <a:schemeClr val="bg2">
                  <a:lumMod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5751" y="3120259"/>
            <a:ext cx="6219203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insert into 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表名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(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字段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1,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字段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2,……) valuse(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值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1,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值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2,……)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5751" y="3655547"/>
            <a:ext cx="5559964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select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&lt;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输出列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</a:t>
            </a:r>
            <a:r>
              <a:rPr lang="en-US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&lt;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表名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 </a:t>
            </a:r>
            <a:r>
              <a:rPr lang="en-US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where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&lt;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筛选条件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5751" y="4726123"/>
            <a:ext cx="1786066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kern="10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conn.commit()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95751" y="4190835"/>
            <a:ext cx="4420954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delete from 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表名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</a:t>
            </a:r>
            <a:r>
              <a:rPr lang="en-US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where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&lt;</a:t>
            </a:r>
            <a:r>
              <a:rPr lang="zh-CN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筛选条件</a:t>
            </a:r>
            <a:r>
              <a:rPr lang="en-US" altLang="zh-CN" kern="1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5751" y="5261411"/>
            <a:ext cx="1284326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kern="10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cu.close() 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5751" y="5796699"/>
            <a:ext cx="1574470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kern="10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conn.close() 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67706" y="2102956"/>
            <a:ext cx="2343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导入</a:t>
            </a:r>
            <a:r>
              <a:rPr lang="en-US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SQLite</a:t>
            </a: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数据库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67706" y="1567668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连接</a:t>
            </a:r>
            <a:r>
              <a:rPr lang="en-US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创建数据库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167706" y="1032380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创建游标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67706" y="2638244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创建数据表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67706" y="4244108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保存并提交到数据库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67706" y="3173532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增加数据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67706" y="3708820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查找</a:t>
            </a:r>
            <a:r>
              <a:rPr lang="zh-CN" altLang="en-US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数据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67706" y="5849976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删除</a:t>
            </a:r>
            <a:r>
              <a:rPr lang="zh-CN" altLang="en-US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数据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67706" y="5314684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关闭游标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67706" y="4779396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kern="10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关闭数据表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6" name="直接箭头连接符 35"/>
          <p:cNvCxnSpPr>
            <a:stCxn id="2" idx="3"/>
            <a:endCxn id="22" idx="1"/>
          </p:cNvCxnSpPr>
          <p:nvPr/>
        </p:nvCxnSpPr>
        <p:spPr>
          <a:xfrm>
            <a:off x="2699963" y="1163773"/>
            <a:ext cx="6467743" cy="1123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8" idx="3"/>
            <a:endCxn id="23" idx="1"/>
          </p:cNvCxnSpPr>
          <p:nvPr/>
        </p:nvCxnSpPr>
        <p:spPr>
          <a:xfrm>
            <a:off x="4914865" y="1699061"/>
            <a:ext cx="4252841" cy="5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2" idx="3"/>
            <a:endCxn id="24" idx="1"/>
          </p:cNvCxnSpPr>
          <p:nvPr/>
        </p:nvCxnSpPr>
        <p:spPr>
          <a:xfrm flipV="1">
            <a:off x="3097059" y="1217046"/>
            <a:ext cx="6070647" cy="1017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3" idx="3"/>
            <a:endCxn id="25" idx="1"/>
          </p:cNvCxnSpPr>
          <p:nvPr/>
        </p:nvCxnSpPr>
        <p:spPr>
          <a:xfrm>
            <a:off x="6209642" y="2757368"/>
            <a:ext cx="2958064" cy="65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4" idx="3"/>
            <a:endCxn id="27" idx="1"/>
          </p:cNvCxnSpPr>
          <p:nvPr/>
        </p:nvCxnSpPr>
        <p:spPr>
          <a:xfrm>
            <a:off x="7114954" y="3304925"/>
            <a:ext cx="2052752" cy="5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5" idx="3"/>
            <a:endCxn id="28" idx="1"/>
          </p:cNvCxnSpPr>
          <p:nvPr/>
        </p:nvCxnSpPr>
        <p:spPr>
          <a:xfrm>
            <a:off x="6455715" y="3840213"/>
            <a:ext cx="2711991" cy="5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7" idx="3"/>
            <a:endCxn id="29" idx="1"/>
          </p:cNvCxnSpPr>
          <p:nvPr/>
        </p:nvCxnSpPr>
        <p:spPr>
          <a:xfrm>
            <a:off x="5316705" y="4375501"/>
            <a:ext cx="3851001" cy="1659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16" idx="3"/>
            <a:endCxn id="26" idx="1"/>
          </p:cNvCxnSpPr>
          <p:nvPr/>
        </p:nvCxnSpPr>
        <p:spPr>
          <a:xfrm flipV="1">
            <a:off x="2681817" y="4428774"/>
            <a:ext cx="6485889" cy="482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18" idx="3"/>
            <a:endCxn id="30" idx="1"/>
          </p:cNvCxnSpPr>
          <p:nvPr/>
        </p:nvCxnSpPr>
        <p:spPr>
          <a:xfrm>
            <a:off x="2180077" y="5446077"/>
            <a:ext cx="6987629" cy="53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19" idx="3"/>
            <a:endCxn id="31" idx="1"/>
          </p:cNvCxnSpPr>
          <p:nvPr/>
        </p:nvCxnSpPr>
        <p:spPr>
          <a:xfrm flipV="1">
            <a:off x="2470221" y="4964062"/>
            <a:ext cx="6697485" cy="1017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6370" y="0"/>
            <a:ext cx="8884920" cy="6917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矩形 4"/>
          <p:cNvSpPr/>
          <p:nvPr>
            <p:custDataLst>
              <p:tags r:id="rId2"/>
            </p:custDataLst>
          </p:nvPr>
        </p:nvSpPr>
        <p:spPr>
          <a:xfrm>
            <a:off x="646430" y="278130"/>
            <a:ext cx="352996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22960" y="391160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sym typeface="+mn-ea"/>
              </a:rPr>
              <a:t>前期准备</a:t>
            </a:r>
          </a:p>
        </p:txBody>
      </p:sp>
      <p:sp>
        <p:nvSpPr>
          <p:cNvPr id="2" name="矩形 3"/>
          <p:cNvSpPr/>
          <p:nvPr>
            <p:custDataLst>
              <p:tags r:id="rId4"/>
            </p:custDataLst>
          </p:nvPr>
        </p:nvSpPr>
        <p:spPr>
          <a:xfrm>
            <a:off x="447675" y="1277620"/>
            <a:ext cx="11133455" cy="203263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wrap="square" rtlCol="0" anchor="ctr" anchorCtr="0"/>
          <a:lstStyle>
            <a:defPPr>
              <a:defRPr lang="zh-CN">
                <a:solidFill>
                  <a:schemeClr val="lt1"/>
                </a:solidFill>
              </a:defRPr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b="1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56920" y="1417320"/>
            <a:ext cx="105664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信息系统的开发意愿总是来自对某个真实问题的解决需求。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要想将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意愿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发展为切实可行的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规划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，还有一个不断对</a:t>
            </a:r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需求、可行性、开发模式和架构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等进行分析、论证和清晰化的过程。</a:t>
            </a:r>
            <a:endParaRPr lang="zh-CN" altLang="en-US" sz="2400" spc="1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9115" y="3839845"/>
            <a:ext cx="3366135" cy="2106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67655" y="3804285"/>
            <a:ext cx="2838450" cy="2529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206105" y="3996055"/>
            <a:ext cx="3555365" cy="214630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447675" y="5946140"/>
            <a:ext cx="4627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我要开发一个中国的购物网站！</a:t>
            </a:r>
            <a:endParaRPr lang="en-US" altLang="zh-CN" sz="2400" spc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4575810" y="391160"/>
            <a:ext cx="30403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开发一个什么系统？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05250" y="4324985"/>
            <a:ext cx="1352550" cy="1136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55440" y="1124744"/>
            <a:ext cx="8441690" cy="3938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sz="2500"/>
          </a:p>
          <a:p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需求分析中开发人员要从用户那里了解（  ） </a:t>
            </a:r>
          </a:p>
          <a:p>
            <a:endParaRPr lang="zh-CN" altLang="en-US" sz="25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A.</a:t>
            </a:r>
            <a:r>
              <a:rPr lang="zh-CN" altLang="en-US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系统做什么      </a:t>
            </a:r>
          </a:p>
          <a:p>
            <a:endParaRPr lang="zh-CN" altLang="en-US" sz="25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B.</a:t>
            </a:r>
            <a:r>
              <a:rPr lang="zh-CN" altLang="en-US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用户使用界面     </a:t>
            </a:r>
          </a:p>
          <a:p>
            <a:endParaRPr lang="zh-CN" altLang="en-US" sz="25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C.</a:t>
            </a:r>
            <a:r>
              <a:rPr lang="zh-CN" altLang="en-US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输入的信息    </a:t>
            </a:r>
          </a:p>
          <a:p>
            <a:endParaRPr lang="zh-CN" altLang="en-US" sz="25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D.</a:t>
            </a:r>
            <a:r>
              <a:rPr lang="zh-CN" altLang="en-US" sz="25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软件的规模 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098526" y="1485419"/>
            <a:ext cx="469937" cy="4770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500">
                <a:solidFill>
                  <a:srgbClr val="FF0000"/>
                </a:solidFill>
                <a:sym typeface="+mn-ea"/>
              </a:rPr>
              <a:t>A </a:t>
            </a:r>
          </a:p>
        </p:txBody>
      </p:sp>
      <p:sp>
        <p:nvSpPr>
          <p:cNvPr id="160770" name="矩形 4"/>
          <p:cNvSpPr/>
          <p:nvPr>
            <p:custDataLst>
              <p:tags r:id="rId3"/>
            </p:custDataLst>
          </p:nvPr>
        </p:nvSpPr>
        <p:spPr>
          <a:xfrm>
            <a:off x="646430" y="278130"/>
            <a:ext cx="1838325" cy="685800"/>
          </a:xfrm>
          <a:prstGeom prst="rect">
            <a:avLst/>
          </a:prstGeom>
          <a:solidFill>
            <a:srgbClr val="EAECEF"/>
          </a:solidFill>
          <a:ln w="12700" cap="flat" cmpd="sng" algn="ctr">
            <a:solidFill>
              <a:srgbClr val="295687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ctr"/>
            <a:endParaRPr lang="zh-CN" altLang="en-US" sz="1300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22960" y="391160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sym typeface="+mn-ea"/>
              </a:rPr>
              <a:t>课堂练习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85825" y="591185"/>
            <a:ext cx="1452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需求分析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572000" y="591185"/>
            <a:ext cx="17703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可行性分析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192895" y="591185"/>
            <a:ext cx="2087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开发模式选择</a:t>
            </a:r>
          </a:p>
        </p:txBody>
      </p:sp>
      <p:sp>
        <p:nvSpPr>
          <p:cNvPr id="11" name="右箭头 10"/>
          <p:cNvSpPr/>
          <p:nvPr>
            <p:custDataLst>
              <p:tags r:id="rId5"/>
            </p:custDataLst>
          </p:nvPr>
        </p:nvSpPr>
        <p:spPr>
          <a:xfrm>
            <a:off x="2713355" y="591185"/>
            <a:ext cx="1483995" cy="387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6"/>
            </p:custDataLst>
          </p:nvPr>
        </p:nvSpPr>
        <p:spPr>
          <a:xfrm>
            <a:off x="7025640" y="591185"/>
            <a:ext cx="1483995" cy="387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3"/>
          <p:cNvSpPr/>
          <p:nvPr>
            <p:custDataLst>
              <p:tags r:id="rId7"/>
            </p:custDataLst>
          </p:nvPr>
        </p:nvSpPr>
        <p:spPr>
          <a:xfrm>
            <a:off x="365760" y="1445260"/>
            <a:ext cx="11200130" cy="731520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wrap="square" rtlCol="0" anchor="ctr" anchorCtr="0"/>
          <a:lstStyle>
            <a:defPPr>
              <a:defRPr lang="zh-CN">
                <a:solidFill>
                  <a:schemeClr val="lt1"/>
                </a:solidFill>
              </a:defRPr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60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b="1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08000" y="1445260"/>
            <a:ext cx="10878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根据信息系统的具体功能和应用场景来确定开发模式，选择开发方法</a:t>
            </a:r>
            <a:endParaRPr lang="zh-CN" altLang="en-US" sz="2400" spc="1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Wingdings" panose="05000000000000000000" pitchFamily="2" charset="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855980" y="2567940"/>
          <a:ext cx="10219055" cy="3769360"/>
        </p:xfrm>
        <a:graphic>
          <a:graphicData uri="http://schemas.openxmlformats.org/drawingml/2006/table">
            <a:tbl>
              <a:tblPr/>
              <a:tblGrid>
                <a:gridCol w="162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0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99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架构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客户端程序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系统的通讯开销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应用程序的升级和维护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服务器负荷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99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C/S</a:t>
                      </a:r>
                      <a:r>
                        <a:rPr lang="zh-CN" altLang="en-US" sz="1800"/>
                        <a:t>架构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18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B/S</a:t>
                      </a:r>
                      <a:r>
                        <a:rPr lang="zh-CN" altLang="en-US" sz="1800"/>
                        <a:t>架构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2835910" y="426847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专门的应用程序</a:t>
            </a:r>
            <a:endParaRPr lang="zh-CN" altLang="en-US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5554027" y="557974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ym typeface="+mn-ea"/>
              </a:rPr>
              <a:t>大</a:t>
            </a:r>
            <a:endParaRPr lang="zh-CN" altLang="en-US" spc="1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6814820" y="399161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sym typeface="+mn-ea"/>
              </a:rPr>
              <a:t>复杂、难度大</a:t>
            </a:r>
            <a:endParaRPr lang="zh-CN" altLang="en-US"/>
          </a:p>
          <a:p>
            <a:pPr algn="ctr"/>
            <a:r>
              <a:rPr lang="zh-CN" altLang="en-US">
                <a:sym typeface="+mn-ea"/>
              </a:rPr>
              <a:t>客户端服务器端同时升级</a:t>
            </a:r>
            <a:endParaRPr lang="zh-CN" altLang="en-US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10031095" y="426847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低</a:t>
            </a:r>
            <a:endParaRPr lang="zh-CN" altLang="en-US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3151505" y="557974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ym typeface="+mn-ea"/>
              </a:rPr>
              <a:t>浏览器</a:t>
            </a:r>
            <a:endParaRPr lang="zh-CN" altLang="en-US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5511165" y="426847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ym typeface="+mn-ea"/>
              </a:rPr>
              <a:t>小</a:t>
            </a:r>
            <a:endParaRPr lang="zh-CN" altLang="en-US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814820" y="54413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sym typeface="+mn-ea"/>
              </a:rPr>
              <a:t>简单、难度小</a:t>
            </a:r>
            <a:endParaRPr lang="zh-CN" altLang="en-US"/>
          </a:p>
          <a:p>
            <a:pPr algn="ctr"/>
            <a:r>
              <a:rPr lang="zh-CN" altLang="en-US">
                <a:sym typeface="+mn-ea"/>
              </a:rPr>
              <a:t>只升级服务器端</a:t>
            </a:r>
            <a:endParaRPr lang="zh-CN" altLang="en-US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10031095" y="571817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ym typeface="+mn-ea"/>
              </a:rPr>
              <a:t>高</a:t>
            </a:r>
            <a:endParaRPr lang="zh-CN" altLang="en-US" spc="10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bldLvl="0" animBg="1"/>
      <p:bldP spid="12" grpId="0" bldLvl="0" animBg="1"/>
      <p:bldP spid="2" grpId="0" animBg="1"/>
      <p:bldP spid="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588645"/>
            <a:ext cx="8430260" cy="56813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61805" y="1198880"/>
            <a:ext cx="521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KSO_WPP_MARK_KEY" val="56c4aac1-8175-4925-9595-0d500386a8c2"/>
  <p:tag name="COMMONDATA" val="eyJoZGlkIjoiNjIxMmQ2ZTFhMmJkMzNjOTFmMThiMzU3M2MxNWU3Yz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9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8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7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9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  <p:tag name="KSO_WM_BEAUTIFY_FLAG" val="#wm#"/>
  <p:tag name="KSO_WM_TAG_VERSION" val="1.0"/>
  <p:tag name="KSO_WM_TEMPLATE_CATEGORY" val="custom"/>
  <p:tag name="KSO_WM_TEMPLATE_COLOR_TYPE" val="1"/>
  <p:tag name="KSO_WM_TEMPLATE_INDEX" val="20204421"/>
  <p:tag name="KSO_WM_TEMPLATE_MASTER_THUMB_INDEX" val="12"/>
  <p:tag name="KSO_WM_TEMPLATE_MASTER_TYPE" val="1"/>
  <p:tag name="KSO_WM_TEMPLATE_SUBCATEGORY" val="0"/>
  <p:tag name="KSO_WM_TEMPLATE_THUMBS_INDEX" val="1、4、7、9、11、15、19、20、21、22、23、26、31、35、39、4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  <p:tag name="KSO_WM_BEAUTIFY_FLAG" val="#wm#"/>
  <p:tag name="KSO_WM_TAG_VERSION" val="1.0"/>
  <p:tag name="KSO_WM_TEMPLATE_CATEGORY" val="custom"/>
  <p:tag name="KSO_WM_TEMPLATE_INDEX" val="2020442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  <p:tag name="KSO_WM_BEAUTIFY_FLAG" val="#wm#"/>
  <p:tag name="KSO_WM_TAG_VERSION" val="1.0"/>
  <p:tag name="KSO_WM_TEMPLATE_CATEGORY" val="custom"/>
  <p:tag name="KSO_WM_TEMPLATE_INDEX" val="2020442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9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7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2"/>
  <p:tag name="KSO_WM_UNIT_PLACING_PICTURE_USER_VIEWPORT" val="{&quot;height&quot;:9300,&quot;width&quot;:10140}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7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  <p:tag name="KSO_WM_TAG_VERSION" val="1.0"/>
  <p:tag name="KSO_WM_TEMPLATE_CATEGORY" val="custom"/>
  <p:tag name="KSO_WM_TEMPLATE_INDEX" val="20204421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DIAGRAM_ISNUMVISUAL" val="0"/>
  <p:tag name="KSO_WM_UNIT_DIAGRAM_ISREFERUNIT" val="0"/>
  <p:tag name="KSO_WM_UNIT_HIGHLIGHT" val="0"/>
  <p:tag name="KSO_WM_UNIT_ID" val="custom20204421_8*i*3"/>
  <p:tag name="KSO_WM_UNIT_LAYERLEVEL" val="1"/>
  <p:tag name="KSO_WM_UNIT_SM_LIMIT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9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9225,&quot;width&quot;:11850}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  <p:tag name="KSO_WM_TAG_VERSION" val="1.0"/>
  <p:tag name="KSO_WM_TEMPLATE_CATEGORY" val="custom"/>
  <p:tag name="KSO_WM_TEMPLATE_INDEX" val="20204421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DIAGRAM_ISNUMVISUAL" val="0"/>
  <p:tag name="KSO_WM_UNIT_DIAGRAM_ISREFERUNIT" val="0"/>
  <p:tag name="KSO_WM_UNIT_HIGHLIGHT" val="0"/>
  <p:tag name="KSO_WM_UNIT_ID" val="custom20204421_8*i*3"/>
  <p:tag name="KSO_WM_UNIT_LAYERLEVEL" val="1"/>
  <p:tag name="KSO_WM_UNIT_SM_LIMIT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6"/>
  <p:tag name="KSO_WM_UNIT_PLACING_PICTURE_USER_VIEWPORT" val="{&quot;height&quot;:3317,&quot;width&quot;:5301}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7"/>
  <p:tag name="KSO_WM_UNIT_PLACING_PICTURE_USER_VIEWPORT" val="{&quot;height&quot;:3984,&quot;width&quot;:4470}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8"/>
  <p:tag name="KSO_WM_UNIT_PLACING_PICTURE_USER_VIEWPORT" val="{&quot;height&quot;:3380,&quot;width&quot;:5599}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9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1"/>
  <p:tag name="KSO_WM_UNIT_PLACING_PICTURE_USER_VIEWPORT" val="{&quot;height&quot;:3150,&quot;width&quot;:3750}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8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9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  <p:tag name="KSO_WM_TAG_VERSION" val="1.0"/>
  <p:tag name="KSO_WM_TEMPLATE_CATEGORY" val="custom"/>
  <p:tag name="KSO_WM_TEMPLATE_INDEX" val="20204421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DIAGRAM_ISNUMVISUAL" val="0"/>
  <p:tag name="KSO_WM_UNIT_DIAGRAM_ISREFERUNIT" val="0"/>
  <p:tag name="KSO_WM_UNIT_HIGHLIGHT" val="0"/>
  <p:tag name="KSO_WM_UNIT_ID" val="custom20204421_8*i*3"/>
  <p:tag name="KSO_WM_UNIT_LAYERLEVEL" val="1"/>
  <p:tag name="KSO_WM_UNIT_SM_LIMIT_TYPE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3"/>
  <p:tag name="KSO_WM_UNIT_TABLE_BEAUTIFY" val="smartTable{ef082ab5-0d9c-4593-9ad2-3dab18b19528}"/>
  <p:tag name="TABLE_ENDDRAG_ORIGIN_RECT" val="804*296"/>
  <p:tag name="TABLE_ENDDRAG_RECT" val="78*140*804*29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8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4"/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5"/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6"/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"/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"/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9"/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0"/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1"/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99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5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7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8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9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5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9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5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  <p:tag name="KSO_WM_BEAUTIFY_FLAG" val="#wm#"/>
  <p:tag name="KSO_WM_TAG_VERSION" val="1.0"/>
  <p:tag name="KSO_WM_TEMPLATE_CATEGORY" val="custom"/>
  <p:tag name="KSO_WM_TEMPLATE_INDEX" val="20204421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DIAGRAM_ISNUMVISUAL" val="0"/>
  <p:tag name="KSO_WM_UNIT_DIAGRAM_ISREFERUNIT" val="0"/>
  <p:tag name="KSO_WM_UNIT_HIGHLIGHT" val="0"/>
  <p:tag name="KSO_WM_UNIT_ID" val="custom20204421_8*i*3"/>
  <p:tag name="KSO_WM_UNIT_INDEX" val="3"/>
  <p:tag name="KSO_WM_UNIT_LAYERLEVEL" val="1"/>
  <p:tag name="KSO_WM_UNIT_SM_LIMIT_TYPE" val="2"/>
  <p:tag name="KSO_WM_UNIT_TYPE" val="i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7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  <p:tag name="KSO_WM_BEAUTIFY_FLAG" val="#wm#"/>
  <p:tag name="KSO_WM_TAG_VERSION" val="1.0"/>
  <p:tag name="KSO_WM_TEMPLATE_CATEGORY" val="custom"/>
  <p:tag name="KSO_WM_TEMPLATE_INDEX" val="20204421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DIAGRAM_ISNUMVISUAL" val="0"/>
  <p:tag name="KSO_WM_UNIT_DIAGRAM_ISREFERUNIT" val="0"/>
  <p:tag name="KSO_WM_UNIT_HIGHLIGHT" val="0"/>
  <p:tag name="KSO_WM_UNIT_ID" val="custom20204421_8*i*3"/>
  <p:tag name="KSO_WM_UNIT_INDEX" val="3"/>
  <p:tag name="KSO_WM_UNIT_LAYERLEVEL" val="1"/>
  <p:tag name="KSO_WM_UNIT_SM_LIMIT_TYPE" val="2"/>
  <p:tag name="KSO_WM_UNIT_TYPE" val="i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7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  <p:tag name="KSO_WM_TAG_VERSION" val="1.0"/>
  <p:tag name="KSO_WM_TEMPLATE_CATEGORY" val="custom"/>
  <p:tag name="KSO_WM_TEMPLATE_INDEX" val="20204421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DIAGRAM_ISNUMVISUAL" val="0"/>
  <p:tag name="KSO_WM_UNIT_DIAGRAM_ISREFERUNIT" val="0"/>
  <p:tag name="KSO_WM_UNIT_HIGHLIGHT" val="0"/>
  <p:tag name="KSO_WM_UNIT_ID" val="custom20204421_8*i*3"/>
  <p:tag name="KSO_WM_UNIT_LAYERLEVEL" val="1"/>
  <p:tag name="KSO_WM_UNIT_SM_LIMIT_TYPE" val="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  <p:tag name="KSO_WM_BEAUTIFY_FLAG" val="#wm#"/>
  <p:tag name="KSO_WM_TAG_VERSION" val="1.0"/>
  <p:tag name="KSO_WM_TEMPLATE_CATEGORY" val="custom"/>
  <p:tag name="KSO_WM_TEMPLATE_INDEX" val="20204421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DIAGRAM_ISNUMVISUAL" val="0"/>
  <p:tag name="KSO_WM_UNIT_DIAGRAM_ISREFERUNIT" val="0"/>
  <p:tag name="KSO_WM_UNIT_HIGHLIGHT" val="0"/>
  <p:tag name="KSO_WM_UNIT_ID" val="custom20204421_8*i*3"/>
  <p:tag name="KSO_WM_UNIT_INDEX" val="3"/>
  <p:tag name="KSO_WM_UNIT_LAYERLEVEL" val="1"/>
  <p:tag name="KSO_WM_UNIT_SM_LIMIT_TYPE" val="2"/>
  <p:tag name="KSO_WM_UNIT_TYPE" val="i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8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4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7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  <p:tag name="KSO_WM_BEAUTIFY_FLAG" val="#wm#"/>
  <p:tag name="KSO_WM_TAG_VERSION" val="1.0"/>
  <p:tag name="KSO_WM_TEMPLATE_CATEGORY" val="custom"/>
  <p:tag name="KSO_WM_TEMPLATE_INDEX" val="20204421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DIAGRAM_ISNUMVISUAL" val="0"/>
  <p:tag name="KSO_WM_UNIT_DIAGRAM_ISREFERUNIT" val="0"/>
  <p:tag name="KSO_WM_UNIT_HIGHLIGHT" val="0"/>
  <p:tag name="KSO_WM_UNIT_ID" val="custom20204421_8*i*3"/>
  <p:tag name="KSO_WM_UNIT_INDEX" val="3"/>
  <p:tag name="KSO_WM_UNIT_LAYERLEVEL" val="1"/>
  <p:tag name="KSO_WM_UNIT_SM_LIMIT_TYPE" val="2"/>
  <p:tag name="KSO_WM_UNIT_TYPE" val="i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8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5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6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7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8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9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3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5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5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7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8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39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4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04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58"/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0"/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1"/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2"/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0"/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1"/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0"/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3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25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7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78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5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6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5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8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8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09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6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3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4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5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6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7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3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29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3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5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6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7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3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1"/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13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40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48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2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4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5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6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7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68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6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7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8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79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3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6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7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8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9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0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7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2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3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4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5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6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7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8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18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4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5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2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3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2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3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4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5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7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2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60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68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69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54"/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56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57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58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2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3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4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5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7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8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9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3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2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3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4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5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6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07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4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5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7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442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29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0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2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3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5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5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6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8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39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1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  <p:tag name="KSO_WM_BEAUTIFY_FLAG" val="#wm#"/>
  <p:tag name="KSO_WM_SLIDE_BACKGROUND_TYPE" val="navigation"/>
  <p:tag name="KSO_WM_TAG_VERSION" val="1.0"/>
  <p:tag name="KSO_WM_TEMPLATE_CATEGORY" val="custom"/>
  <p:tag name="KSO_WM_TEMPLATE_INDEX" val="20204421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4421_8*i*1"/>
  <p:tag name="KSO_WM_UNIT_INDEX" val="1"/>
  <p:tag name="KSO_WM_UNIT_LAYERLEVEL" val="1"/>
  <p:tag name="KSO_WM_UNIT_SUBTYPE" val="h"/>
  <p:tag name="KSO_WM_UNIT_TYPE" val="i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4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0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2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1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5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6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6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6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6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6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6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6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75"/>
</p:tagLst>
</file>

<file path=ppt/theme/theme1.xml><?xml version="1.0" encoding="utf-8"?>
<a:theme xmlns:a="http://schemas.openxmlformats.org/drawingml/2006/main" name="Office 主题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1_Office 主题​​">
  <a:themeElements>
    <a:clrScheme name="WPS主题色">
      <a:dk1>
        <a:srgbClr val="000000"/>
      </a:dk1>
      <a:lt1>
        <a:srgbClr val="FFFFFF"/>
      </a:lt1>
      <a:dk2>
        <a:srgbClr val="EAECEF"/>
      </a:dk2>
      <a:lt2>
        <a:srgbClr val="FBFBFC"/>
      </a:lt2>
      <a:accent1>
        <a:srgbClr val="3C78B9"/>
      </a:accent1>
      <a:accent2>
        <a:srgbClr val="1D7D8E"/>
      </a:accent2>
      <a:accent3>
        <a:srgbClr val="2A7850"/>
      </a:accent3>
      <a:accent4>
        <a:srgbClr val="576829"/>
      </a:accent4>
      <a:accent5>
        <a:srgbClr val="925022"/>
      </a:accent5>
      <a:accent6>
        <a:srgbClr val="B73C3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 anchor="t">
        <a:spAutoFit/>
      </a:bodyPr>
      <a:lstStyle>
        <a:defPPr>
          <a:defRPr lang="zh-CN" altLang="en-US" spc="100">
            <a:solidFill>
              <a:schemeClr val="tx1">
                <a:lumMod val="75000"/>
                <a:lumOff val="25000"/>
              </a:schemeClr>
            </a:solidFill>
            <a:ea typeface="微软雅黑" panose="020B0503020204020204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2018</Words>
  <Application>Microsoft Office PowerPoint</Application>
  <PresentationFormat>宽屏</PresentationFormat>
  <Paragraphs>308</Paragraphs>
  <Slides>44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Microsoft YaHei UI</vt:lpstr>
      <vt:lpstr>楷体</vt:lpstr>
      <vt:lpstr>宋体</vt:lpstr>
      <vt:lpstr>微软雅黑</vt:lpstr>
      <vt:lpstr>Arial</vt:lpstr>
      <vt:lpstr>Tahoma</vt:lpstr>
      <vt:lpstr>Wingdings</vt:lpstr>
      <vt:lpstr>Office 主题</vt:lpstr>
      <vt:lpstr>2_1_Office 主题​​</vt:lpstr>
      <vt:lpstr>搭建信息系统的前期准备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搭建信息系统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搭建信息系统的前期准备</dc:title>
  <dc:creator>rbm.xkw.com</dc:creator>
  <cp:lastModifiedBy>HP</cp:lastModifiedBy>
  <cp:revision>18</cp:revision>
  <cp:lastPrinted>2022-02-28T15:09:00Z</cp:lastPrinted>
  <dcterms:created xsi:type="dcterms:W3CDTF">2022-02-28T15:09:00Z</dcterms:created>
  <dcterms:modified xsi:type="dcterms:W3CDTF">2023-04-24T05:37:50Z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34137D4620BD455FAADEE4869F17B711</vt:lpwstr>
  </property>
  <property fmtid="{D5CDD505-2E9C-101B-9397-08002B2CF9AE}" pid="7" name="KSOProductBuildVer">
    <vt:lpwstr>2052-11.1.0.12980</vt:lpwstr>
  </property>
</Properties>
</file>